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7" r:id="rId1"/>
    <p:sldMasterId id="2147483668" r:id="rId2"/>
  </p:sldMasterIdLst>
  <p:notesMasterIdLst>
    <p:notesMasterId r:id="rId17"/>
  </p:notesMasterIdLst>
  <p:sldIdLst>
    <p:sldId id="256" r:id="rId3"/>
    <p:sldId id="273" r:id="rId4"/>
    <p:sldId id="274" r:id="rId5"/>
    <p:sldId id="275" r:id="rId6"/>
    <p:sldId id="276" r:id="rId7"/>
    <p:sldId id="277" r:id="rId8"/>
    <p:sldId id="278" r:id="rId9"/>
    <p:sldId id="279" r:id="rId10"/>
    <p:sldId id="280" r:id="rId11"/>
    <p:sldId id="281" r:id="rId12"/>
    <p:sldId id="282" r:id="rId13"/>
    <p:sldId id="283" r:id="rId14"/>
    <p:sldId id="284" r:id="rId15"/>
    <p:sldId id="285" r:id="rId16"/>
  </p:sldIdLst>
  <p:sldSz cx="14630400" cy="8229600"/>
  <p:notesSz cx="8229600" cy="14630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28" autoAdjust="0"/>
    <p:restoredTop sz="94660"/>
  </p:normalViewPr>
  <p:slideViewPr>
    <p:cSldViewPr snapToGrid="0">
      <p:cViewPr>
        <p:scale>
          <a:sx n="70" d="100"/>
          <a:sy n="70" d="100"/>
        </p:scale>
        <p:origin x="398"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t>‹#›</a:t>
            </a:fld>
            <a:endParaRPr sz="1200" b="0" i="0" u="none" strike="noStrike" cap="non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3b225f0e1d_0_94:notes"/>
          <p:cNvSpPr txBox="1">
            <a:spLocks noGrp="1"/>
          </p:cNvSpPr>
          <p:nvPr>
            <p:ph type="body" idx="1"/>
          </p:nvPr>
        </p:nvSpPr>
        <p:spPr>
          <a:xfrm>
            <a:off x="822960" y="6949440"/>
            <a:ext cx="6583800" cy="65838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Clr>
                <a:schemeClr val="dk1"/>
              </a:buClr>
              <a:buSzPts val="1600"/>
              <a:buFont typeface="Calibri"/>
              <a:buNone/>
            </a:pPr>
            <a:endParaRPr/>
          </a:p>
        </p:txBody>
      </p:sp>
      <p:sp>
        <p:nvSpPr>
          <p:cNvPr id="114" name="Google Shape;114;g33b225f0e1d_0_94:notes"/>
          <p:cNvSpPr>
            <a:spLocks noGrp="1" noRot="1" noChangeAspect="1"/>
          </p:cNvSpPr>
          <p:nvPr>
            <p:ph type="sldImg" idx="2"/>
          </p:nvPr>
        </p:nvSpPr>
        <p:spPr>
          <a:xfrm>
            <a:off x="-762000" y="1096963"/>
            <a:ext cx="9753600" cy="5486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a:extLst>
            <a:ext uri="{FF2B5EF4-FFF2-40B4-BE49-F238E27FC236}">
              <a16:creationId xmlns:a16="http://schemas.microsoft.com/office/drawing/2014/main" id="{73208564-556A-1FA6-CAED-775991FA88BF}"/>
            </a:ext>
          </a:extLst>
        </p:cNvPr>
        <p:cNvGrpSpPr/>
        <p:nvPr/>
      </p:nvGrpSpPr>
      <p:grpSpPr>
        <a:xfrm>
          <a:off x="0" y="0"/>
          <a:ext cx="0" cy="0"/>
          <a:chOff x="0" y="0"/>
          <a:chExt cx="0" cy="0"/>
        </a:xfrm>
      </p:grpSpPr>
      <p:sp>
        <p:nvSpPr>
          <p:cNvPr id="87" name="Google Shape;87;p7:notes">
            <a:extLst>
              <a:ext uri="{FF2B5EF4-FFF2-40B4-BE49-F238E27FC236}">
                <a16:creationId xmlns:a16="http://schemas.microsoft.com/office/drawing/2014/main" id="{1ED2FDEF-D05A-AC1B-4F72-18F0AE955BF8}"/>
              </a:ext>
            </a:extLst>
          </p:cNvPr>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8" name="Google Shape;88;p7:notes">
            <a:extLst>
              <a:ext uri="{FF2B5EF4-FFF2-40B4-BE49-F238E27FC236}">
                <a16:creationId xmlns:a16="http://schemas.microsoft.com/office/drawing/2014/main" id="{DE56A5FE-D777-C21F-F743-01A6EF6F8D1E}"/>
              </a:ext>
            </a:extLst>
          </p:cNvPr>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72640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a:extLst>
            <a:ext uri="{FF2B5EF4-FFF2-40B4-BE49-F238E27FC236}">
              <a16:creationId xmlns:a16="http://schemas.microsoft.com/office/drawing/2014/main" id="{4FABEFA9-F7F0-ED3B-4C2B-4FA310226CD8}"/>
            </a:ext>
          </a:extLst>
        </p:cNvPr>
        <p:cNvGrpSpPr/>
        <p:nvPr/>
      </p:nvGrpSpPr>
      <p:grpSpPr>
        <a:xfrm>
          <a:off x="0" y="0"/>
          <a:ext cx="0" cy="0"/>
          <a:chOff x="0" y="0"/>
          <a:chExt cx="0" cy="0"/>
        </a:xfrm>
      </p:grpSpPr>
      <p:sp>
        <p:nvSpPr>
          <p:cNvPr id="87" name="Google Shape;87;p7:notes">
            <a:extLst>
              <a:ext uri="{FF2B5EF4-FFF2-40B4-BE49-F238E27FC236}">
                <a16:creationId xmlns:a16="http://schemas.microsoft.com/office/drawing/2014/main" id="{3EEAD68E-0DD7-A49D-7178-AE773F1AE8C7}"/>
              </a:ext>
            </a:extLst>
          </p:cNvPr>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8" name="Google Shape;88;p7:notes">
            <a:extLst>
              <a:ext uri="{FF2B5EF4-FFF2-40B4-BE49-F238E27FC236}">
                <a16:creationId xmlns:a16="http://schemas.microsoft.com/office/drawing/2014/main" id="{4F205942-C90A-A2A7-9DBB-0B921F41933B}"/>
              </a:ext>
            </a:extLst>
          </p:cNvPr>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79293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a:extLst>
            <a:ext uri="{FF2B5EF4-FFF2-40B4-BE49-F238E27FC236}">
              <a16:creationId xmlns:a16="http://schemas.microsoft.com/office/drawing/2014/main" id="{6CB0ACF3-33D1-1812-FC79-326BF48BCCA4}"/>
            </a:ext>
          </a:extLst>
        </p:cNvPr>
        <p:cNvGrpSpPr/>
        <p:nvPr/>
      </p:nvGrpSpPr>
      <p:grpSpPr>
        <a:xfrm>
          <a:off x="0" y="0"/>
          <a:ext cx="0" cy="0"/>
          <a:chOff x="0" y="0"/>
          <a:chExt cx="0" cy="0"/>
        </a:xfrm>
      </p:grpSpPr>
      <p:sp>
        <p:nvSpPr>
          <p:cNvPr id="87" name="Google Shape;87;p7:notes">
            <a:extLst>
              <a:ext uri="{FF2B5EF4-FFF2-40B4-BE49-F238E27FC236}">
                <a16:creationId xmlns:a16="http://schemas.microsoft.com/office/drawing/2014/main" id="{430680A3-AA51-77E6-9EE7-AA636A3AB164}"/>
              </a:ext>
            </a:extLst>
          </p:cNvPr>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8" name="Google Shape;88;p7:notes">
            <a:extLst>
              <a:ext uri="{FF2B5EF4-FFF2-40B4-BE49-F238E27FC236}">
                <a16:creationId xmlns:a16="http://schemas.microsoft.com/office/drawing/2014/main" id="{3E9942FD-040D-B283-13FD-A09AF8404EE3}"/>
              </a:ext>
            </a:extLst>
          </p:cNvPr>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384564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a:extLst>
            <a:ext uri="{FF2B5EF4-FFF2-40B4-BE49-F238E27FC236}">
              <a16:creationId xmlns:a16="http://schemas.microsoft.com/office/drawing/2014/main" id="{AAAF5B93-F0AC-BD2E-294F-1F147EA71FB6}"/>
            </a:ext>
          </a:extLst>
        </p:cNvPr>
        <p:cNvGrpSpPr/>
        <p:nvPr/>
      </p:nvGrpSpPr>
      <p:grpSpPr>
        <a:xfrm>
          <a:off x="0" y="0"/>
          <a:ext cx="0" cy="0"/>
          <a:chOff x="0" y="0"/>
          <a:chExt cx="0" cy="0"/>
        </a:xfrm>
      </p:grpSpPr>
      <p:sp>
        <p:nvSpPr>
          <p:cNvPr id="87" name="Google Shape;87;p7:notes">
            <a:extLst>
              <a:ext uri="{FF2B5EF4-FFF2-40B4-BE49-F238E27FC236}">
                <a16:creationId xmlns:a16="http://schemas.microsoft.com/office/drawing/2014/main" id="{2A6A3482-9157-45B9-E7C5-54D840CC3084}"/>
              </a:ext>
            </a:extLst>
          </p:cNvPr>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8" name="Google Shape;88;p7:notes">
            <a:extLst>
              <a:ext uri="{FF2B5EF4-FFF2-40B4-BE49-F238E27FC236}">
                <a16:creationId xmlns:a16="http://schemas.microsoft.com/office/drawing/2014/main" id="{BC73D007-D474-DC00-1F96-CB7F8D16C85C}"/>
              </a:ext>
            </a:extLst>
          </p:cNvPr>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463306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a:extLst>
            <a:ext uri="{FF2B5EF4-FFF2-40B4-BE49-F238E27FC236}">
              <a16:creationId xmlns:a16="http://schemas.microsoft.com/office/drawing/2014/main" id="{2AD55FCF-DB9A-F7A8-3462-199732765BF0}"/>
            </a:ext>
          </a:extLst>
        </p:cNvPr>
        <p:cNvGrpSpPr/>
        <p:nvPr/>
      </p:nvGrpSpPr>
      <p:grpSpPr>
        <a:xfrm>
          <a:off x="0" y="0"/>
          <a:ext cx="0" cy="0"/>
          <a:chOff x="0" y="0"/>
          <a:chExt cx="0" cy="0"/>
        </a:xfrm>
      </p:grpSpPr>
      <p:sp>
        <p:nvSpPr>
          <p:cNvPr id="87" name="Google Shape;87;p7:notes">
            <a:extLst>
              <a:ext uri="{FF2B5EF4-FFF2-40B4-BE49-F238E27FC236}">
                <a16:creationId xmlns:a16="http://schemas.microsoft.com/office/drawing/2014/main" id="{7A67EFE3-15FF-F4F2-A693-C5AC4B0503AB}"/>
              </a:ext>
            </a:extLst>
          </p:cNvPr>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8" name="Google Shape;88;p7:notes">
            <a:extLst>
              <a:ext uri="{FF2B5EF4-FFF2-40B4-BE49-F238E27FC236}">
                <a16:creationId xmlns:a16="http://schemas.microsoft.com/office/drawing/2014/main" id="{643DBED4-B454-B574-3A53-E5A289E50B4D}"/>
              </a:ext>
            </a:extLst>
          </p:cNvPr>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12278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7: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8" name="Google Shape;88;p7: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2441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a:extLst>
            <a:ext uri="{FF2B5EF4-FFF2-40B4-BE49-F238E27FC236}">
              <a16:creationId xmlns:a16="http://schemas.microsoft.com/office/drawing/2014/main" id="{6FE3D36B-DEA9-01F6-2B48-AE60F7040733}"/>
            </a:ext>
          </a:extLst>
        </p:cNvPr>
        <p:cNvGrpSpPr/>
        <p:nvPr/>
      </p:nvGrpSpPr>
      <p:grpSpPr>
        <a:xfrm>
          <a:off x="0" y="0"/>
          <a:ext cx="0" cy="0"/>
          <a:chOff x="0" y="0"/>
          <a:chExt cx="0" cy="0"/>
        </a:xfrm>
      </p:grpSpPr>
      <p:sp>
        <p:nvSpPr>
          <p:cNvPr id="87" name="Google Shape;87;p7:notes">
            <a:extLst>
              <a:ext uri="{FF2B5EF4-FFF2-40B4-BE49-F238E27FC236}">
                <a16:creationId xmlns:a16="http://schemas.microsoft.com/office/drawing/2014/main" id="{4C16ED4E-4484-CABD-B23C-B04FDC4E2BEB}"/>
              </a:ext>
            </a:extLst>
          </p:cNvPr>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8" name="Google Shape;88;p7:notes">
            <a:extLst>
              <a:ext uri="{FF2B5EF4-FFF2-40B4-BE49-F238E27FC236}">
                <a16:creationId xmlns:a16="http://schemas.microsoft.com/office/drawing/2014/main" id="{A4DB1687-BE60-50E4-D756-D8A6B2275A1B}"/>
              </a:ext>
            </a:extLst>
          </p:cNvPr>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81882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a:extLst>
            <a:ext uri="{FF2B5EF4-FFF2-40B4-BE49-F238E27FC236}">
              <a16:creationId xmlns:a16="http://schemas.microsoft.com/office/drawing/2014/main" id="{DB889462-0D3F-F84F-38D7-A8C5BE071D27}"/>
            </a:ext>
          </a:extLst>
        </p:cNvPr>
        <p:cNvGrpSpPr/>
        <p:nvPr/>
      </p:nvGrpSpPr>
      <p:grpSpPr>
        <a:xfrm>
          <a:off x="0" y="0"/>
          <a:ext cx="0" cy="0"/>
          <a:chOff x="0" y="0"/>
          <a:chExt cx="0" cy="0"/>
        </a:xfrm>
      </p:grpSpPr>
      <p:sp>
        <p:nvSpPr>
          <p:cNvPr id="87" name="Google Shape;87;p7:notes">
            <a:extLst>
              <a:ext uri="{FF2B5EF4-FFF2-40B4-BE49-F238E27FC236}">
                <a16:creationId xmlns:a16="http://schemas.microsoft.com/office/drawing/2014/main" id="{7A5E81A7-8C69-907B-1CC6-A606754D7794}"/>
              </a:ext>
            </a:extLst>
          </p:cNvPr>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8" name="Google Shape;88;p7:notes">
            <a:extLst>
              <a:ext uri="{FF2B5EF4-FFF2-40B4-BE49-F238E27FC236}">
                <a16:creationId xmlns:a16="http://schemas.microsoft.com/office/drawing/2014/main" id="{2A6706E8-A1FB-D294-905E-B305A334671B}"/>
              </a:ext>
            </a:extLst>
          </p:cNvPr>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55499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a:extLst>
            <a:ext uri="{FF2B5EF4-FFF2-40B4-BE49-F238E27FC236}">
              <a16:creationId xmlns:a16="http://schemas.microsoft.com/office/drawing/2014/main" id="{12C9521E-3062-1E8F-86B0-9C6EEFD453E8}"/>
            </a:ext>
          </a:extLst>
        </p:cNvPr>
        <p:cNvGrpSpPr/>
        <p:nvPr/>
      </p:nvGrpSpPr>
      <p:grpSpPr>
        <a:xfrm>
          <a:off x="0" y="0"/>
          <a:ext cx="0" cy="0"/>
          <a:chOff x="0" y="0"/>
          <a:chExt cx="0" cy="0"/>
        </a:xfrm>
      </p:grpSpPr>
      <p:sp>
        <p:nvSpPr>
          <p:cNvPr id="87" name="Google Shape;87;p7:notes">
            <a:extLst>
              <a:ext uri="{FF2B5EF4-FFF2-40B4-BE49-F238E27FC236}">
                <a16:creationId xmlns:a16="http://schemas.microsoft.com/office/drawing/2014/main" id="{9FA799C4-57D4-1172-7FA8-DDF84BB992BA}"/>
              </a:ext>
            </a:extLst>
          </p:cNvPr>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8" name="Google Shape;88;p7:notes">
            <a:extLst>
              <a:ext uri="{FF2B5EF4-FFF2-40B4-BE49-F238E27FC236}">
                <a16:creationId xmlns:a16="http://schemas.microsoft.com/office/drawing/2014/main" id="{AB941684-40BC-DD8E-3662-0CD947695F57}"/>
              </a:ext>
            </a:extLst>
          </p:cNvPr>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98675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a:extLst>
            <a:ext uri="{FF2B5EF4-FFF2-40B4-BE49-F238E27FC236}">
              <a16:creationId xmlns:a16="http://schemas.microsoft.com/office/drawing/2014/main" id="{18A868F7-EA6B-5A69-27A2-664A4F6CB6A6}"/>
            </a:ext>
          </a:extLst>
        </p:cNvPr>
        <p:cNvGrpSpPr/>
        <p:nvPr/>
      </p:nvGrpSpPr>
      <p:grpSpPr>
        <a:xfrm>
          <a:off x="0" y="0"/>
          <a:ext cx="0" cy="0"/>
          <a:chOff x="0" y="0"/>
          <a:chExt cx="0" cy="0"/>
        </a:xfrm>
      </p:grpSpPr>
      <p:sp>
        <p:nvSpPr>
          <p:cNvPr id="87" name="Google Shape;87;p7:notes">
            <a:extLst>
              <a:ext uri="{FF2B5EF4-FFF2-40B4-BE49-F238E27FC236}">
                <a16:creationId xmlns:a16="http://schemas.microsoft.com/office/drawing/2014/main" id="{88EDFE0F-B3B9-5EEB-E580-C6A8EECFD630}"/>
              </a:ext>
            </a:extLst>
          </p:cNvPr>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8" name="Google Shape;88;p7:notes">
            <a:extLst>
              <a:ext uri="{FF2B5EF4-FFF2-40B4-BE49-F238E27FC236}">
                <a16:creationId xmlns:a16="http://schemas.microsoft.com/office/drawing/2014/main" id="{2CF74DEC-3714-B824-6E44-B1458764EDCF}"/>
              </a:ext>
            </a:extLst>
          </p:cNvPr>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0573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a:extLst>
            <a:ext uri="{FF2B5EF4-FFF2-40B4-BE49-F238E27FC236}">
              <a16:creationId xmlns:a16="http://schemas.microsoft.com/office/drawing/2014/main" id="{A1313DB2-3645-0E77-E5D8-B87617DA43A2}"/>
            </a:ext>
          </a:extLst>
        </p:cNvPr>
        <p:cNvGrpSpPr/>
        <p:nvPr/>
      </p:nvGrpSpPr>
      <p:grpSpPr>
        <a:xfrm>
          <a:off x="0" y="0"/>
          <a:ext cx="0" cy="0"/>
          <a:chOff x="0" y="0"/>
          <a:chExt cx="0" cy="0"/>
        </a:xfrm>
      </p:grpSpPr>
      <p:sp>
        <p:nvSpPr>
          <p:cNvPr id="87" name="Google Shape;87;p7:notes">
            <a:extLst>
              <a:ext uri="{FF2B5EF4-FFF2-40B4-BE49-F238E27FC236}">
                <a16:creationId xmlns:a16="http://schemas.microsoft.com/office/drawing/2014/main" id="{5AE42617-D9D6-77D8-B44A-1F61911283D1}"/>
              </a:ext>
            </a:extLst>
          </p:cNvPr>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8" name="Google Shape;88;p7:notes">
            <a:extLst>
              <a:ext uri="{FF2B5EF4-FFF2-40B4-BE49-F238E27FC236}">
                <a16:creationId xmlns:a16="http://schemas.microsoft.com/office/drawing/2014/main" id="{39052E01-016F-13CA-F502-D93C343C3053}"/>
              </a:ext>
            </a:extLst>
          </p:cNvPr>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616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a:extLst>
            <a:ext uri="{FF2B5EF4-FFF2-40B4-BE49-F238E27FC236}">
              <a16:creationId xmlns:a16="http://schemas.microsoft.com/office/drawing/2014/main" id="{57B92A31-9131-43D8-47B5-95D4BB6A7860}"/>
            </a:ext>
          </a:extLst>
        </p:cNvPr>
        <p:cNvGrpSpPr/>
        <p:nvPr/>
      </p:nvGrpSpPr>
      <p:grpSpPr>
        <a:xfrm>
          <a:off x="0" y="0"/>
          <a:ext cx="0" cy="0"/>
          <a:chOff x="0" y="0"/>
          <a:chExt cx="0" cy="0"/>
        </a:xfrm>
      </p:grpSpPr>
      <p:sp>
        <p:nvSpPr>
          <p:cNvPr id="87" name="Google Shape;87;p7:notes">
            <a:extLst>
              <a:ext uri="{FF2B5EF4-FFF2-40B4-BE49-F238E27FC236}">
                <a16:creationId xmlns:a16="http://schemas.microsoft.com/office/drawing/2014/main" id="{98EABBF1-9505-E29E-FDE2-23876B8CB601}"/>
              </a:ext>
            </a:extLst>
          </p:cNvPr>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8" name="Google Shape;88;p7:notes">
            <a:extLst>
              <a:ext uri="{FF2B5EF4-FFF2-40B4-BE49-F238E27FC236}">
                <a16:creationId xmlns:a16="http://schemas.microsoft.com/office/drawing/2014/main" id="{571AD2CF-AEDA-2A76-2FEC-4D77CF25CA3E}"/>
              </a:ext>
            </a:extLst>
          </p:cNvPr>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8160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a:extLst>
            <a:ext uri="{FF2B5EF4-FFF2-40B4-BE49-F238E27FC236}">
              <a16:creationId xmlns:a16="http://schemas.microsoft.com/office/drawing/2014/main" id="{08EC541C-CE05-2338-1CA6-5C1ABBCCF424}"/>
            </a:ext>
          </a:extLst>
        </p:cNvPr>
        <p:cNvGrpSpPr/>
        <p:nvPr/>
      </p:nvGrpSpPr>
      <p:grpSpPr>
        <a:xfrm>
          <a:off x="0" y="0"/>
          <a:ext cx="0" cy="0"/>
          <a:chOff x="0" y="0"/>
          <a:chExt cx="0" cy="0"/>
        </a:xfrm>
      </p:grpSpPr>
      <p:sp>
        <p:nvSpPr>
          <p:cNvPr id="87" name="Google Shape;87;p7:notes">
            <a:extLst>
              <a:ext uri="{FF2B5EF4-FFF2-40B4-BE49-F238E27FC236}">
                <a16:creationId xmlns:a16="http://schemas.microsoft.com/office/drawing/2014/main" id="{9EA16FA4-4A78-DAD2-127E-1CA18967EE3D}"/>
              </a:ext>
            </a:extLst>
          </p:cNvPr>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8" name="Google Shape;88;p7:notes">
            <a:extLst>
              <a:ext uri="{FF2B5EF4-FFF2-40B4-BE49-F238E27FC236}">
                <a16:creationId xmlns:a16="http://schemas.microsoft.com/office/drawing/2014/main" id="{D52B9836-0E24-BE1E-18DD-9AB8748FEC20}"/>
              </a:ext>
            </a:extLst>
          </p:cNvPr>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046419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1 master">
  <p:cSld name="Slide 1 master">
    <p:bg>
      <p:bgPr>
        <a:solidFill>
          <a:srgbClr val="000000"/>
        </a:solidFill>
        <a:effectLst/>
      </p:bgPr>
    </p:bg>
    <p:spTree>
      <p:nvGrpSpPr>
        <p:cNvPr id="1" name="Shape 10"/>
        <p:cNvGrpSpPr/>
        <p:nvPr/>
      </p:nvGrpSpPr>
      <p:grpSpPr>
        <a:xfrm>
          <a:off x="0" y="0"/>
          <a:ext cx="0" cy="0"/>
          <a:chOff x="0" y="0"/>
          <a:chExt cx="0" cy="0"/>
        </a:xfrm>
      </p:grpSpPr>
      <p:pic>
        <p:nvPicPr>
          <p:cNvPr id="11" name="Google Shape;11;p2"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2" name="Google Shape;12;p2"/>
          <p:cNvSpPr/>
          <p:nvPr/>
        </p:nvSpPr>
        <p:spPr>
          <a:xfrm>
            <a:off x="0" y="0"/>
            <a:ext cx="14630400" cy="8229600"/>
          </a:xfrm>
          <a:prstGeom prst="rect">
            <a:avLst/>
          </a:prstGeom>
          <a:solidFill>
            <a:srgbClr val="FF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2"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9"/>
        <p:cNvGrpSpPr/>
        <p:nvPr/>
      </p:nvGrpSpPr>
      <p:grpSpPr>
        <a:xfrm>
          <a:off x="0" y="0"/>
          <a:ext cx="0" cy="0"/>
          <a:chOff x="0" y="0"/>
          <a:chExt cx="0" cy="0"/>
        </a:xfrm>
      </p:grpSpPr>
      <p:sp>
        <p:nvSpPr>
          <p:cNvPr id="50" name="Google Shape;50;p12"/>
          <p:cNvSpPr txBox="1">
            <a:spLocks noGrp="1"/>
          </p:cNvSpPr>
          <p:nvPr>
            <p:ph type="ctrTitle"/>
          </p:nvPr>
        </p:nvSpPr>
        <p:spPr>
          <a:xfrm>
            <a:off x="1828800" y="1346835"/>
            <a:ext cx="10972800" cy="2865000"/>
          </a:xfrm>
          <a:prstGeom prst="rect">
            <a:avLst/>
          </a:prstGeom>
          <a:noFill/>
          <a:ln>
            <a:noFill/>
          </a:ln>
        </p:spPr>
        <p:txBody>
          <a:bodyPr spcFirstLastPara="1" wrap="square" lIns="109725" tIns="54850" rIns="109725" bIns="54850" anchor="b" anchorCtr="0">
            <a:noAutofit/>
          </a:bodyPr>
          <a:lstStyle>
            <a:lvl1pPr lvl="0" algn="ctr">
              <a:lnSpc>
                <a:spcPct val="90000"/>
              </a:lnSpc>
              <a:spcBef>
                <a:spcPts val="0"/>
              </a:spcBef>
              <a:spcAft>
                <a:spcPts val="0"/>
              </a:spcAft>
              <a:buClr>
                <a:schemeClr val="dk1"/>
              </a:buClr>
              <a:buSzPts val="7200"/>
              <a:buFont typeface="Calibri"/>
              <a:buNone/>
              <a:defRPr sz="7200"/>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51" name="Google Shape;51;p12"/>
          <p:cNvSpPr txBox="1">
            <a:spLocks noGrp="1"/>
          </p:cNvSpPr>
          <p:nvPr>
            <p:ph type="subTitle" idx="1"/>
          </p:nvPr>
        </p:nvSpPr>
        <p:spPr>
          <a:xfrm>
            <a:off x="1828800" y="4322445"/>
            <a:ext cx="10972800" cy="1986600"/>
          </a:xfrm>
          <a:prstGeom prst="rect">
            <a:avLst/>
          </a:prstGeom>
          <a:noFill/>
          <a:ln>
            <a:noFill/>
          </a:ln>
        </p:spPr>
        <p:txBody>
          <a:bodyPr spcFirstLastPara="1" wrap="square" lIns="109725" tIns="54850" rIns="109725" bIns="54850" anchor="t" anchorCtr="0">
            <a:noAutofit/>
          </a:bodyPr>
          <a:lstStyle>
            <a:lvl1pPr lvl="0" algn="ctr">
              <a:lnSpc>
                <a:spcPct val="90000"/>
              </a:lnSpc>
              <a:spcBef>
                <a:spcPts val="1300"/>
              </a:spcBef>
              <a:spcAft>
                <a:spcPts val="0"/>
              </a:spcAft>
              <a:buClr>
                <a:schemeClr val="dk1"/>
              </a:buClr>
              <a:buSzPts val="2900"/>
              <a:buNone/>
              <a:defRPr sz="2900"/>
            </a:lvl1pPr>
            <a:lvl2pPr lvl="1" algn="ctr">
              <a:lnSpc>
                <a:spcPct val="90000"/>
              </a:lnSpc>
              <a:spcBef>
                <a:spcPts val="600"/>
              </a:spcBef>
              <a:spcAft>
                <a:spcPts val="0"/>
              </a:spcAft>
              <a:buClr>
                <a:schemeClr val="dk1"/>
              </a:buClr>
              <a:buSzPts val="2400"/>
              <a:buNone/>
              <a:defRPr sz="2400"/>
            </a:lvl2pPr>
            <a:lvl3pPr lvl="2" algn="ctr">
              <a:lnSpc>
                <a:spcPct val="90000"/>
              </a:lnSpc>
              <a:spcBef>
                <a:spcPts val="600"/>
              </a:spcBef>
              <a:spcAft>
                <a:spcPts val="0"/>
              </a:spcAft>
              <a:buClr>
                <a:schemeClr val="dk1"/>
              </a:buClr>
              <a:buSzPts val="2200"/>
              <a:buNone/>
              <a:defRPr sz="2200"/>
            </a:lvl3pPr>
            <a:lvl4pPr lvl="3" algn="ctr">
              <a:lnSpc>
                <a:spcPct val="90000"/>
              </a:lnSpc>
              <a:spcBef>
                <a:spcPts val="600"/>
              </a:spcBef>
              <a:spcAft>
                <a:spcPts val="0"/>
              </a:spcAft>
              <a:buClr>
                <a:schemeClr val="dk1"/>
              </a:buClr>
              <a:buSzPts val="1900"/>
              <a:buNone/>
              <a:defRPr sz="1900"/>
            </a:lvl4pPr>
            <a:lvl5pPr lvl="4" algn="ctr">
              <a:lnSpc>
                <a:spcPct val="90000"/>
              </a:lnSpc>
              <a:spcBef>
                <a:spcPts val="600"/>
              </a:spcBef>
              <a:spcAft>
                <a:spcPts val="0"/>
              </a:spcAft>
              <a:buClr>
                <a:schemeClr val="dk1"/>
              </a:buClr>
              <a:buSzPts val="1900"/>
              <a:buNone/>
              <a:defRPr sz="1900"/>
            </a:lvl5pPr>
            <a:lvl6pPr lvl="5" algn="ctr">
              <a:lnSpc>
                <a:spcPct val="90000"/>
              </a:lnSpc>
              <a:spcBef>
                <a:spcPts val="600"/>
              </a:spcBef>
              <a:spcAft>
                <a:spcPts val="0"/>
              </a:spcAft>
              <a:buClr>
                <a:schemeClr val="dk1"/>
              </a:buClr>
              <a:buSzPts val="1900"/>
              <a:buNone/>
              <a:defRPr sz="1900"/>
            </a:lvl6pPr>
            <a:lvl7pPr lvl="6" algn="ctr">
              <a:lnSpc>
                <a:spcPct val="90000"/>
              </a:lnSpc>
              <a:spcBef>
                <a:spcPts val="600"/>
              </a:spcBef>
              <a:spcAft>
                <a:spcPts val="0"/>
              </a:spcAft>
              <a:buClr>
                <a:schemeClr val="dk1"/>
              </a:buClr>
              <a:buSzPts val="1900"/>
              <a:buNone/>
              <a:defRPr sz="1900"/>
            </a:lvl7pPr>
            <a:lvl8pPr lvl="7" algn="ctr">
              <a:lnSpc>
                <a:spcPct val="90000"/>
              </a:lnSpc>
              <a:spcBef>
                <a:spcPts val="600"/>
              </a:spcBef>
              <a:spcAft>
                <a:spcPts val="0"/>
              </a:spcAft>
              <a:buClr>
                <a:schemeClr val="dk1"/>
              </a:buClr>
              <a:buSzPts val="1900"/>
              <a:buNone/>
              <a:defRPr sz="1900"/>
            </a:lvl8pPr>
            <a:lvl9pPr lvl="8" algn="ctr">
              <a:lnSpc>
                <a:spcPct val="90000"/>
              </a:lnSpc>
              <a:spcBef>
                <a:spcPts val="600"/>
              </a:spcBef>
              <a:spcAft>
                <a:spcPts val="0"/>
              </a:spcAft>
              <a:buClr>
                <a:schemeClr val="dk1"/>
              </a:buClr>
              <a:buSzPts val="1900"/>
              <a:buNone/>
              <a:defRPr sz="1900"/>
            </a:lvl9pPr>
          </a:lstStyle>
          <a:p>
            <a:endParaRPr/>
          </a:p>
        </p:txBody>
      </p:sp>
      <p:sp>
        <p:nvSpPr>
          <p:cNvPr id="52" name="Google Shape;52;p12"/>
          <p:cNvSpPr txBox="1">
            <a:spLocks noGrp="1"/>
          </p:cNvSpPr>
          <p:nvPr>
            <p:ph type="dt" idx="10"/>
          </p:nvPr>
        </p:nvSpPr>
        <p:spPr>
          <a:xfrm>
            <a:off x="1005840" y="7627621"/>
            <a:ext cx="3291900" cy="438300"/>
          </a:xfrm>
          <a:prstGeom prst="rect">
            <a:avLst/>
          </a:prstGeom>
          <a:noFill/>
          <a:ln>
            <a:noFill/>
          </a:ln>
        </p:spPr>
        <p:txBody>
          <a:bodyPr spcFirstLastPara="1" wrap="square" lIns="109725" tIns="54850" rIns="109725" bIns="54850" anchor="ctr" anchorCtr="0">
            <a:noAutofit/>
          </a:bodyPr>
          <a:lstStyle>
            <a:lvl1pPr lvl="0" algn="l">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53" name="Google Shape;53;p12"/>
          <p:cNvSpPr txBox="1">
            <a:spLocks noGrp="1"/>
          </p:cNvSpPr>
          <p:nvPr>
            <p:ph type="ftr" idx="11"/>
          </p:nvPr>
        </p:nvSpPr>
        <p:spPr>
          <a:xfrm>
            <a:off x="4846320" y="7627621"/>
            <a:ext cx="4937700" cy="438300"/>
          </a:xfrm>
          <a:prstGeom prst="rect">
            <a:avLst/>
          </a:prstGeom>
          <a:noFill/>
          <a:ln>
            <a:noFill/>
          </a:ln>
        </p:spPr>
        <p:txBody>
          <a:bodyPr spcFirstLastPara="1" wrap="square" lIns="109725" tIns="54850" rIns="109725" bIns="54850" anchor="ctr" anchorCtr="0">
            <a:noAutofit/>
          </a:bodyPr>
          <a:lstStyle>
            <a:lvl1pPr lvl="0" algn="ctr">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54" name="Google Shape;54;p12"/>
          <p:cNvSpPr txBox="1">
            <a:spLocks noGrp="1"/>
          </p:cNvSpPr>
          <p:nvPr>
            <p:ph type="sldNum" idx="12"/>
          </p:nvPr>
        </p:nvSpPr>
        <p:spPr>
          <a:xfrm>
            <a:off x="10332720" y="7627621"/>
            <a:ext cx="3291900" cy="438300"/>
          </a:xfrm>
          <a:prstGeom prst="rect">
            <a:avLst/>
          </a:prstGeom>
          <a:noFill/>
          <a:ln>
            <a:noFill/>
          </a:ln>
        </p:spPr>
        <p:txBody>
          <a:bodyPr spcFirstLastPara="1" wrap="square" lIns="109725" tIns="54850" rIns="109725" bIns="54850" anchor="ctr" anchorCtr="0">
            <a:noAutofit/>
          </a:bodyPr>
          <a:lstStyle>
            <a:lvl1pPr marL="0" marR="0" lvl="0"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998221" y="2051686"/>
            <a:ext cx="12618600" cy="3423300"/>
          </a:xfrm>
          <a:prstGeom prst="rect">
            <a:avLst/>
          </a:prstGeom>
          <a:noFill/>
          <a:ln>
            <a:noFill/>
          </a:ln>
        </p:spPr>
        <p:txBody>
          <a:bodyPr spcFirstLastPara="1" wrap="square" lIns="109725" tIns="54850" rIns="109725" bIns="54850" anchor="b" anchorCtr="0">
            <a:noAutofit/>
          </a:bodyPr>
          <a:lstStyle>
            <a:lvl1pPr lvl="0" algn="l">
              <a:lnSpc>
                <a:spcPct val="90000"/>
              </a:lnSpc>
              <a:spcBef>
                <a:spcPts val="0"/>
              </a:spcBef>
              <a:spcAft>
                <a:spcPts val="0"/>
              </a:spcAft>
              <a:buClr>
                <a:schemeClr val="dk1"/>
              </a:buClr>
              <a:buSzPts val="7200"/>
              <a:buFont typeface="Calibri"/>
              <a:buNone/>
              <a:defRPr sz="7200"/>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57" name="Google Shape;57;p13"/>
          <p:cNvSpPr txBox="1">
            <a:spLocks noGrp="1"/>
          </p:cNvSpPr>
          <p:nvPr>
            <p:ph type="body" idx="1"/>
          </p:nvPr>
        </p:nvSpPr>
        <p:spPr>
          <a:xfrm>
            <a:off x="998221" y="5507355"/>
            <a:ext cx="12618600" cy="1800000"/>
          </a:xfrm>
          <a:prstGeom prst="rect">
            <a:avLst/>
          </a:prstGeom>
          <a:noFill/>
          <a:ln>
            <a:noFill/>
          </a:ln>
        </p:spPr>
        <p:txBody>
          <a:bodyPr spcFirstLastPara="1" wrap="square" lIns="109725" tIns="54850" rIns="109725" bIns="54850" anchor="t" anchorCtr="0">
            <a:noAutofit/>
          </a:bodyPr>
          <a:lstStyle>
            <a:lvl1pPr marL="457200" lvl="0" indent="-228600" algn="l">
              <a:lnSpc>
                <a:spcPct val="90000"/>
              </a:lnSpc>
              <a:spcBef>
                <a:spcPts val="1300"/>
              </a:spcBef>
              <a:spcAft>
                <a:spcPts val="0"/>
              </a:spcAft>
              <a:buClr>
                <a:srgbClr val="888888"/>
              </a:buClr>
              <a:buSzPts val="2900"/>
              <a:buNone/>
              <a:defRPr sz="2900">
                <a:solidFill>
                  <a:srgbClr val="888888"/>
                </a:solidFill>
              </a:defRPr>
            </a:lvl1pPr>
            <a:lvl2pPr marL="914400" lvl="1" indent="-228600" algn="l">
              <a:lnSpc>
                <a:spcPct val="90000"/>
              </a:lnSpc>
              <a:spcBef>
                <a:spcPts val="600"/>
              </a:spcBef>
              <a:spcAft>
                <a:spcPts val="0"/>
              </a:spcAft>
              <a:buClr>
                <a:srgbClr val="888888"/>
              </a:buClr>
              <a:buSzPts val="2400"/>
              <a:buNone/>
              <a:defRPr sz="2400">
                <a:solidFill>
                  <a:srgbClr val="888888"/>
                </a:solidFill>
              </a:defRPr>
            </a:lvl2pPr>
            <a:lvl3pPr marL="1371600" lvl="2" indent="-228600" algn="l">
              <a:lnSpc>
                <a:spcPct val="90000"/>
              </a:lnSpc>
              <a:spcBef>
                <a:spcPts val="600"/>
              </a:spcBef>
              <a:spcAft>
                <a:spcPts val="0"/>
              </a:spcAft>
              <a:buClr>
                <a:srgbClr val="888888"/>
              </a:buClr>
              <a:buSzPts val="2200"/>
              <a:buNone/>
              <a:defRPr sz="2200">
                <a:solidFill>
                  <a:srgbClr val="888888"/>
                </a:solidFill>
              </a:defRPr>
            </a:lvl3pPr>
            <a:lvl4pPr marL="1828800" lvl="3" indent="-228600" algn="l">
              <a:lnSpc>
                <a:spcPct val="90000"/>
              </a:lnSpc>
              <a:spcBef>
                <a:spcPts val="600"/>
              </a:spcBef>
              <a:spcAft>
                <a:spcPts val="0"/>
              </a:spcAft>
              <a:buClr>
                <a:srgbClr val="888888"/>
              </a:buClr>
              <a:buSzPts val="1900"/>
              <a:buNone/>
              <a:defRPr sz="1900">
                <a:solidFill>
                  <a:srgbClr val="888888"/>
                </a:solidFill>
              </a:defRPr>
            </a:lvl4pPr>
            <a:lvl5pPr marL="2286000" lvl="4" indent="-228600" algn="l">
              <a:lnSpc>
                <a:spcPct val="90000"/>
              </a:lnSpc>
              <a:spcBef>
                <a:spcPts val="600"/>
              </a:spcBef>
              <a:spcAft>
                <a:spcPts val="0"/>
              </a:spcAft>
              <a:buClr>
                <a:srgbClr val="888888"/>
              </a:buClr>
              <a:buSzPts val="1900"/>
              <a:buNone/>
              <a:defRPr sz="1900">
                <a:solidFill>
                  <a:srgbClr val="888888"/>
                </a:solidFill>
              </a:defRPr>
            </a:lvl5pPr>
            <a:lvl6pPr marL="2743200" lvl="5" indent="-228600" algn="l">
              <a:lnSpc>
                <a:spcPct val="90000"/>
              </a:lnSpc>
              <a:spcBef>
                <a:spcPts val="600"/>
              </a:spcBef>
              <a:spcAft>
                <a:spcPts val="0"/>
              </a:spcAft>
              <a:buClr>
                <a:srgbClr val="888888"/>
              </a:buClr>
              <a:buSzPts val="1900"/>
              <a:buNone/>
              <a:defRPr sz="1900">
                <a:solidFill>
                  <a:srgbClr val="888888"/>
                </a:solidFill>
              </a:defRPr>
            </a:lvl6pPr>
            <a:lvl7pPr marL="3200400" lvl="6" indent="-228600" algn="l">
              <a:lnSpc>
                <a:spcPct val="90000"/>
              </a:lnSpc>
              <a:spcBef>
                <a:spcPts val="600"/>
              </a:spcBef>
              <a:spcAft>
                <a:spcPts val="0"/>
              </a:spcAft>
              <a:buClr>
                <a:srgbClr val="888888"/>
              </a:buClr>
              <a:buSzPts val="1900"/>
              <a:buNone/>
              <a:defRPr sz="1900">
                <a:solidFill>
                  <a:srgbClr val="888888"/>
                </a:solidFill>
              </a:defRPr>
            </a:lvl7pPr>
            <a:lvl8pPr marL="3657600" lvl="7" indent="-228600" algn="l">
              <a:lnSpc>
                <a:spcPct val="90000"/>
              </a:lnSpc>
              <a:spcBef>
                <a:spcPts val="600"/>
              </a:spcBef>
              <a:spcAft>
                <a:spcPts val="0"/>
              </a:spcAft>
              <a:buClr>
                <a:srgbClr val="888888"/>
              </a:buClr>
              <a:buSzPts val="1900"/>
              <a:buNone/>
              <a:defRPr sz="1900">
                <a:solidFill>
                  <a:srgbClr val="888888"/>
                </a:solidFill>
              </a:defRPr>
            </a:lvl8pPr>
            <a:lvl9pPr marL="4114800" lvl="8" indent="-228600" algn="l">
              <a:lnSpc>
                <a:spcPct val="90000"/>
              </a:lnSpc>
              <a:spcBef>
                <a:spcPts val="600"/>
              </a:spcBef>
              <a:spcAft>
                <a:spcPts val="0"/>
              </a:spcAft>
              <a:buClr>
                <a:srgbClr val="888888"/>
              </a:buClr>
              <a:buSzPts val="1900"/>
              <a:buNone/>
              <a:defRPr sz="1900">
                <a:solidFill>
                  <a:srgbClr val="888888"/>
                </a:solidFill>
              </a:defRPr>
            </a:lvl9pPr>
          </a:lstStyle>
          <a:p>
            <a:endParaRPr/>
          </a:p>
        </p:txBody>
      </p:sp>
      <p:sp>
        <p:nvSpPr>
          <p:cNvPr id="58" name="Google Shape;58;p13"/>
          <p:cNvSpPr txBox="1">
            <a:spLocks noGrp="1"/>
          </p:cNvSpPr>
          <p:nvPr>
            <p:ph type="dt" idx="10"/>
          </p:nvPr>
        </p:nvSpPr>
        <p:spPr>
          <a:xfrm>
            <a:off x="1005840" y="7627621"/>
            <a:ext cx="3291900" cy="438300"/>
          </a:xfrm>
          <a:prstGeom prst="rect">
            <a:avLst/>
          </a:prstGeom>
          <a:noFill/>
          <a:ln>
            <a:noFill/>
          </a:ln>
        </p:spPr>
        <p:txBody>
          <a:bodyPr spcFirstLastPara="1" wrap="square" lIns="109725" tIns="54850" rIns="109725" bIns="54850" anchor="ctr" anchorCtr="0">
            <a:noAutofit/>
          </a:bodyPr>
          <a:lstStyle>
            <a:lvl1pPr lvl="0" algn="l">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59" name="Google Shape;59;p13"/>
          <p:cNvSpPr txBox="1">
            <a:spLocks noGrp="1"/>
          </p:cNvSpPr>
          <p:nvPr>
            <p:ph type="ftr" idx="11"/>
          </p:nvPr>
        </p:nvSpPr>
        <p:spPr>
          <a:xfrm>
            <a:off x="4846320" y="7627621"/>
            <a:ext cx="4937700" cy="438300"/>
          </a:xfrm>
          <a:prstGeom prst="rect">
            <a:avLst/>
          </a:prstGeom>
          <a:noFill/>
          <a:ln>
            <a:noFill/>
          </a:ln>
        </p:spPr>
        <p:txBody>
          <a:bodyPr spcFirstLastPara="1" wrap="square" lIns="109725" tIns="54850" rIns="109725" bIns="54850" anchor="ctr" anchorCtr="0">
            <a:noAutofit/>
          </a:bodyPr>
          <a:lstStyle>
            <a:lvl1pPr lvl="0" algn="ctr">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60" name="Google Shape;60;p13"/>
          <p:cNvSpPr txBox="1">
            <a:spLocks noGrp="1"/>
          </p:cNvSpPr>
          <p:nvPr>
            <p:ph type="sldNum" idx="12"/>
          </p:nvPr>
        </p:nvSpPr>
        <p:spPr>
          <a:xfrm>
            <a:off x="10332720" y="7627621"/>
            <a:ext cx="3291900" cy="438300"/>
          </a:xfrm>
          <a:prstGeom prst="rect">
            <a:avLst/>
          </a:prstGeom>
          <a:noFill/>
          <a:ln>
            <a:noFill/>
          </a:ln>
        </p:spPr>
        <p:txBody>
          <a:bodyPr spcFirstLastPara="1" wrap="square" lIns="109725" tIns="54850" rIns="109725" bIns="54850" anchor="ctr" anchorCtr="0">
            <a:noAutofit/>
          </a:bodyPr>
          <a:lstStyle>
            <a:lvl1pPr marL="0" marR="0" lvl="0"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1005840" y="438150"/>
            <a:ext cx="12618600" cy="1590600"/>
          </a:xfrm>
          <a:prstGeom prst="rect">
            <a:avLst/>
          </a:prstGeom>
          <a:noFill/>
          <a:ln>
            <a:noFill/>
          </a:ln>
        </p:spPr>
        <p:txBody>
          <a:bodyPr spcFirstLastPara="1" wrap="square" lIns="109725" tIns="54850" rIns="109725" bIns="54850" anchor="ctr" anchorCtr="0">
            <a:noAutofit/>
          </a:bodyPr>
          <a:lstStyle>
            <a:lvl1pPr lvl="0" algn="l">
              <a:lnSpc>
                <a:spcPct val="90000"/>
              </a:lnSpc>
              <a:spcBef>
                <a:spcPts val="0"/>
              </a:spcBef>
              <a:spcAft>
                <a:spcPts val="0"/>
              </a:spcAft>
              <a:buClr>
                <a:schemeClr val="dk1"/>
              </a:buClr>
              <a:buSzPts val="22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63" name="Google Shape;63;p14"/>
          <p:cNvSpPr txBox="1">
            <a:spLocks noGrp="1"/>
          </p:cNvSpPr>
          <p:nvPr>
            <p:ph type="body" idx="1"/>
          </p:nvPr>
        </p:nvSpPr>
        <p:spPr>
          <a:xfrm>
            <a:off x="1005840" y="2190750"/>
            <a:ext cx="6217800" cy="5221500"/>
          </a:xfrm>
          <a:prstGeom prst="rect">
            <a:avLst/>
          </a:prstGeom>
          <a:noFill/>
          <a:ln>
            <a:noFill/>
          </a:ln>
        </p:spPr>
        <p:txBody>
          <a:bodyPr spcFirstLastPara="1" wrap="square" lIns="109725" tIns="54850" rIns="109725" bIns="54850" anchor="t" anchorCtr="0">
            <a:noAutofit/>
          </a:bodyPr>
          <a:lstStyle>
            <a:lvl1pPr marL="457200" lvl="0" indent="-368300" algn="l">
              <a:lnSpc>
                <a:spcPct val="90000"/>
              </a:lnSpc>
              <a:spcBef>
                <a:spcPts val="1300"/>
              </a:spcBef>
              <a:spcAft>
                <a:spcPts val="0"/>
              </a:spcAft>
              <a:buClr>
                <a:schemeClr val="dk1"/>
              </a:buClr>
              <a:buSzPts val="2200"/>
              <a:buChar char="•"/>
              <a:defRPr/>
            </a:lvl1pPr>
            <a:lvl2pPr marL="914400" lvl="1" indent="-368300" algn="l">
              <a:lnSpc>
                <a:spcPct val="90000"/>
              </a:lnSpc>
              <a:spcBef>
                <a:spcPts val="600"/>
              </a:spcBef>
              <a:spcAft>
                <a:spcPts val="0"/>
              </a:spcAft>
              <a:buClr>
                <a:schemeClr val="dk1"/>
              </a:buClr>
              <a:buSzPts val="2200"/>
              <a:buChar char="•"/>
              <a:defRPr/>
            </a:lvl2pPr>
            <a:lvl3pPr marL="1371600" lvl="2" indent="-368300" algn="l">
              <a:lnSpc>
                <a:spcPct val="90000"/>
              </a:lnSpc>
              <a:spcBef>
                <a:spcPts val="600"/>
              </a:spcBef>
              <a:spcAft>
                <a:spcPts val="0"/>
              </a:spcAft>
              <a:buClr>
                <a:schemeClr val="dk1"/>
              </a:buClr>
              <a:buSzPts val="2200"/>
              <a:buChar char="•"/>
              <a:defRPr/>
            </a:lvl3pPr>
            <a:lvl4pPr marL="1828800" lvl="3" indent="-368300" algn="l">
              <a:lnSpc>
                <a:spcPct val="90000"/>
              </a:lnSpc>
              <a:spcBef>
                <a:spcPts val="600"/>
              </a:spcBef>
              <a:spcAft>
                <a:spcPts val="0"/>
              </a:spcAft>
              <a:buClr>
                <a:schemeClr val="dk1"/>
              </a:buClr>
              <a:buSzPts val="2200"/>
              <a:buChar char="•"/>
              <a:defRPr/>
            </a:lvl4pPr>
            <a:lvl5pPr marL="2286000" lvl="4" indent="-368300" algn="l">
              <a:lnSpc>
                <a:spcPct val="90000"/>
              </a:lnSpc>
              <a:spcBef>
                <a:spcPts val="600"/>
              </a:spcBef>
              <a:spcAft>
                <a:spcPts val="0"/>
              </a:spcAft>
              <a:buClr>
                <a:schemeClr val="dk1"/>
              </a:buClr>
              <a:buSzPts val="2200"/>
              <a:buChar char="•"/>
              <a:defRPr/>
            </a:lvl5pPr>
            <a:lvl6pPr marL="2743200" lvl="5" indent="-368300" algn="l">
              <a:lnSpc>
                <a:spcPct val="90000"/>
              </a:lnSpc>
              <a:spcBef>
                <a:spcPts val="600"/>
              </a:spcBef>
              <a:spcAft>
                <a:spcPts val="0"/>
              </a:spcAft>
              <a:buClr>
                <a:schemeClr val="dk1"/>
              </a:buClr>
              <a:buSzPts val="2200"/>
              <a:buChar char="•"/>
              <a:defRPr/>
            </a:lvl6pPr>
            <a:lvl7pPr marL="3200400" lvl="6" indent="-368300" algn="l">
              <a:lnSpc>
                <a:spcPct val="90000"/>
              </a:lnSpc>
              <a:spcBef>
                <a:spcPts val="600"/>
              </a:spcBef>
              <a:spcAft>
                <a:spcPts val="0"/>
              </a:spcAft>
              <a:buClr>
                <a:schemeClr val="dk1"/>
              </a:buClr>
              <a:buSzPts val="2200"/>
              <a:buChar char="•"/>
              <a:defRPr/>
            </a:lvl7pPr>
            <a:lvl8pPr marL="3657600" lvl="7" indent="-368300" algn="l">
              <a:lnSpc>
                <a:spcPct val="90000"/>
              </a:lnSpc>
              <a:spcBef>
                <a:spcPts val="600"/>
              </a:spcBef>
              <a:spcAft>
                <a:spcPts val="0"/>
              </a:spcAft>
              <a:buClr>
                <a:schemeClr val="dk1"/>
              </a:buClr>
              <a:buSzPts val="2200"/>
              <a:buChar char="•"/>
              <a:defRPr/>
            </a:lvl8pPr>
            <a:lvl9pPr marL="4114800" lvl="8" indent="-368300" algn="l">
              <a:lnSpc>
                <a:spcPct val="90000"/>
              </a:lnSpc>
              <a:spcBef>
                <a:spcPts val="600"/>
              </a:spcBef>
              <a:spcAft>
                <a:spcPts val="0"/>
              </a:spcAft>
              <a:buClr>
                <a:schemeClr val="dk1"/>
              </a:buClr>
              <a:buSzPts val="2200"/>
              <a:buChar char="•"/>
              <a:defRPr/>
            </a:lvl9pPr>
          </a:lstStyle>
          <a:p>
            <a:endParaRPr/>
          </a:p>
        </p:txBody>
      </p:sp>
      <p:sp>
        <p:nvSpPr>
          <p:cNvPr id="64" name="Google Shape;64;p14"/>
          <p:cNvSpPr txBox="1">
            <a:spLocks noGrp="1"/>
          </p:cNvSpPr>
          <p:nvPr>
            <p:ph type="body" idx="2"/>
          </p:nvPr>
        </p:nvSpPr>
        <p:spPr>
          <a:xfrm>
            <a:off x="7406640" y="2190750"/>
            <a:ext cx="6217800" cy="5221500"/>
          </a:xfrm>
          <a:prstGeom prst="rect">
            <a:avLst/>
          </a:prstGeom>
          <a:noFill/>
          <a:ln>
            <a:noFill/>
          </a:ln>
        </p:spPr>
        <p:txBody>
          <a:bodyPr spcFirstLastPara="1" wrap="square" lIns="109725" tIns="54850" rIns="109725" bIns="54850" anchor="t" anchorCtr="0">
            <a:noAutofit/>
          </a:bodyPr>
          <a:lstStyle>
            <a:lvl1pPr marL="457200" lvl="0" indent="-368300" algn="l">
              <a:lnSpc>
                <a:spcPct val="90000"/>
              </a:lnSpc>
              <a:spcBef>
                <a:spcPts val="1300"/>
              </a:spcBef>
              <a:spcAft>
                <a:spcPts val="0"/>
              </a:spcAft>
              <a:buClr>
                <a:schemeClr val="dk1"/>
              </a:buClr>
              <a:buSzPts val="2200"/>
              <a:buChar char="•"/>
              <a:defRPr/>
            </a:lvl1pPr>
            <a:lvl2pPr marL="914400" lvl="1" indent="-368300" algn="l">
              <a:lnSpc>
                <a:spcPct val="90000"/>
              </a:lnSpc>
              <a:spcBef>
                <a:spcPts val="600"/>
              </a:spcBef>
              <a:spcAft>
                <a:spcPts val="0"/>
              </a:spcAft>
              <a:buClr>
                <a:schemeClr val="dk1"/>
              </a:buClr>
              <a:buSzPts val="2200"/>
              <a:buChar char="•"/>
              <a:defRPr/>
            </a:lvl2pPr>
            <a:lvl3pPr marL="1371600" lvl="2" indent="-368300" algn="l">
              <a:lnSpc>
                <a:spcPct val="90000"/>
              </a:lnSpc>
              <a:spcBef>
                <a:spcPts val="600"/>
              </a:spcBef>
              <a:spcAft>
                <a:spcPts val="0"/>
              </a:spcAft>
              <a:buClr>
                <a:schemeClr val="dk1"/>
              </a:buClr>
              <a:buSzPts val="2200"/>
              <a:buChar char="•"/>
              <a:defRPr/>
            </a:lvl3pPr>
            <a:lvl4pPr marL="1828800" lvl="3" indent="-368300" algn="l">
              <a:lnSpc>
                <a:spcPct val="90000"/>
              </a:lnSpc>
              <a:spcBef>
                <a:spcPts val="600"/>
              </a:spcBef>
              <a:spcAft>
                <a:spcPts val="0"/>
              </a:spcAft>
              <a:buClr>
                <a:schemeClr val="dk1"/>
              </a:buClr>
              <a:buSzPts val="2200"/>
              <a:buChar char="•"/>
              <a:defRPr/>
            </a:lvl4pPr>
            <a:lvl5pPr marL="2286000" lvl="4" indent="-368300" algn="l">
              <a:lnSpc>
                <a:spcPct val="90000"/>
              </a:lnSpc>
              <a:spcBef>
                <a:spcPts val="600"/>
              </a:spcBef>
              <a:spcAft>
                <a:spcPts val="0"/>
              </a:spcAft>
              <a:buClr>
                <a:schemeClr val="dk1"/>
              </a:buClr>
              <a:buSzPts val="2200"/>
              <a:buChar char="•"/>
              <a:defRPr/>
            </a:lvl5pPr>
            <a:lvl6pPr marL="2743200" lvl="5" indent="-368300" algn="l">
              <a:lnSpc>
                <a:spcPct val="90000"/>
              </a:lnSpc>
              <a:spcBef>
                <a:spcPts val="600"/>
              </a:spcBef>
              <a:spcAft>
                <a:spcPts val="0"/>
              </a:spcAft>
              <a:buClr>
                <a:schemeClr val="dk1"/>
              </a:buClr>
              <a:buSzPts val="2200"/>
              <a:buChar char="•"/>
              <a:defRPr/>
            </a:lvl6pPr>
            <a:lvl7pPr marL="3200400" lvl="6" indent="-368300" algn="l">
              <a:lnSpc>
                <a:spcPct val="90000"/>
              </a:lnSpc>
              <a:spcBef>
                <a:spcPts val="600"/>
              </a:spcBef>
              <a:spcAft>
                <a:spcPts val="0"/>
              </a:spcAft>
              <a:buClr>
                <a:schemeClr val="dk1"/>
              </a:buClr>
              <a:buSzPts val="2200"/>
              <a:buChar char="•"/>
              <a:defRPr/>
            </a:lvl7pPr>
            <a:lvl8pPr marL="3657600" lvl="7" indent="-368300" algn="l">
              <a:lnSpc>
                <a:spcPct val="90000"/>
              </a:lnSpc>
              <a:spcBef>
                <a:spcPts val="600"/>
              </a:spcBef>
              <a:spcAft>
                <a:spcPts val="0"/>
              </a:spcAft>
              <a:buClr>
                <a:schemeClr val="dk1"/>
              </a:buClr>
              <a:buSzPts val="2200"/>
              <a:buChar char="•"/>
              <a:defRPr/>
            </a:lvl8pPr>
            <a:lvl9pPr marL="4114800" lvl="8" indent="-368300" algn="l">
              <a:lnSpc>
                <a:spcPct val="90000"/>
              </a:lnSpc>
              <a:spcBef>
                <a:spcPts val="600"/>
              </a:spcBef>
              <a:spcAft>
                <a:spcPts val="0"/>
              </a:spcAft>
              <a:buClr>
                <a:schemeClr val="dk1"/>
              </a:buClr>
              <a:buSzPts val="2200"/>
              <a:buChar char="•"/>
              <a:defRPr/>
            </a:lvl9pPr>
          </a:lstStyle>
          <a:p>
            <a:endParaRPr/>
          </a:p>
        </p:txBody>
      </p:sp>
      <p:sp>
        <p:nvSpPr>
          <p:cNvPr id="65" name="Google Shape;65;p14"/>
          <p:cNvSpPr txBox="1">
            <a:spLocks noGrp="1"/>
          </p:cNvSpPr>
          <p:nvPr>
            <p:ph type="dt" idx="10"/>
          </p:nvPr>
        </p:nvSpPr>
        <p:spPr>
          <a:xfrm>
            <a:off x="1005840" y="7627621"/>
            <a:ext cx="3291900" cy="438300"/>
          </a:xfrm>
          <a:prstGeom prst="rect">
            <a:avLst/>
          </a:prstGeom>
          <a:noFill/>
          <a:ln>
            <a:noFill/>
          </a:ln>
        </p:spPr>
        <p:txBody>
          <a:bodyPr spcFirstLastPara="1" wrap="square" lIns="109725" tIns="54850" rIns="109725" bIns="54850" anchor="ctr" anchorCtr="0">
            <a:noAutofit/>
          </a:bodyPr>
          <a:lstStyle>
            <a:lvl1pPr lvl="0" algn="l">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66" name="Google Shape;66;p14"/>
          <p:cNvSpPr txBox="1">
            <a:spLocks noGrp="1"/>
          </p:cNvSpPr>
          <p:nvPr>
            <p:ph type="ftr" idx="11"/>
          </p:nvPr>
        </p:nvSpPr>
        <p:spPr>
          <a:xfrm>
            <a:off x="4846320" y="7627621"/>
            <a:ext cx="4937700" cy="438300"/>
          </a:xfrm>
          <a:prstGeom prst="rect">
            <a:avLst/>
          </a:prstGeom>
          <a:noFill/>
          <a:ln>
            <a:noFill/>
          </a:ln>
        </p:spPr>
        <p:txBody>
          <a:bodyPr spcFirstLastPara="1" wrap="square" lIns="109725" tIns="54850" rIns="109725" bIns="54850" anchor="ctr" anchorCtr="0">
            <a:noAutofit/>
          </a:bodyPr>
          <a:lstStyle>
            <a:lvl1pPr lvl="0" algn="ctr">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67" name="Google Shape;67;p14"/>
          <p:cNvSpPr txBox="1">
            <a:spLocks noGrp="1"/>
          </p:cNvSpPr>
          <p:nvPr>
            <p:ph type="sldNum" idx="12"/>
          </p:nvPr>
        </p:nvSpPr>
        <p:spPr>
          <a:xfrm>
            <a:off x="10332720" y="7627621"/>
            <a:ext cx="3291900" cy="438300"/>
          </a:xfrm>
          <a:prstGeom prst="rect">
            <a:avLst/>
          </a:prstGeom>
          <a:noFill/>
          <a:ln>
            <a:noFill/>
          </a:ln>
        </p:spPr>
        <p:txBody>
          <a:bodyPr spcFirstLastPara="1" wrap="square" lIns="109725" tIns="54850" rIns="109725" bIns="54850" anchor="ctr" anchorCtr="0">
            <a:noAutofit/>
          </a:bodyPr>
          <a:lstStyle>
            <a:lvl1pPr marL="0" marR="0" lvl="0"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1007746" y="438150"/>
            <a:ext cx="12618600" cy="1590600"/>
          </a:xfrm>
          <a:prstGeom prst="rect">
            <a:avLst/>
          </a:prstGeom>
          <a:noFill/>
          <a:ln>
            <a:noFill/>
          </a:ln>
        </p:spPr>
        <p:txBody>
          <a:bodyPr spcFirstLastPara="1" wrap="square" lIns="109725" tIns="54850" rIns="109725" bIns="54850" anchor="ctr" anchorCtr="0">
            <a:noAutofit/>
          </a:bodyPr>
          <a:lstStyle>
            <a:lvl1pPr lvl="0" algn="l">
              <a:lnSpc>
                <a:spcPct val="90000"/>
              </a:lnSpc>
              <a:spcBef>
                <a:spcPts val="0"/>
              </a:spcBef>
              <a:spcAft>
                <a:spcPts val="0"/>
              </a:spcAft>
              <a:buClr>
                <a:schemeClr val="dk1"/>
              </a:buClr>
              <a:buSzPts val="22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70" name="Google Shape;70;p15"/>
          <p:cNvSpPr txBox="1">
            <a:spLocks noGrp="1"/>
          </p:cNvSpPr>
          <p:nvPr>
            <p:ph type="body" idx="1"/>
          </p:nvPr>
        </p:nvSpPr>
        <p:spPr>
          <a:xfrm>
            <a:off x="1007746" y="2017395"/>
            <a:ext cx="6189000" cy="988800"/>
          </a:xfrm>
          <a:prstGeom prst="rect">
            <a:avLst/>
          </a:prstGeom>
          <a:noFill/>
          <a:ln>
            <a:noFill/>
          </a:ln>
        </p:spPr>
        <p:txBody>
          <a:bodyPr spcFirstLastPara="1" wrap="square" lIns="109725" tIns="54850" rIns="109725" bIns="54850" anchor="b" anchorCtr="0">
            <a:noAutofit/>
          </a:bodyPr>
          <a:lstStyle>
            <a:lvl1pPr marL="457200" lvl="0" indent="-228600" algn="l">
              <a:lnSpc>
                <a:spcPct val="90000"/>
              </a:lnSpc>
              <a:spcBef>
                <a:spcPts val="1300"/>
              </a:spcBef>
              <a:spcAft>
                <a:spcPts val="0"/>
              </a:spcAft>
              <a:buClr>
                <a:schemeClr val="dk1"/>
              </a:buClr>
              <a:buSzPts val="2900"/>
              <a:buNone/>
              <a:defRPr sz="2900" b="1"/>
            </a:lvl1pPr>
            <a:lvl2pPr marL="914400" lvl="1" indent="-228600" algn="l">
              <a:lnSpc>
                <a:spcPct val="90000"/>
              </a:lnSpc>
              <a:spcBef>
                <a:spcPts val="600"/>
              </a:spcBef>
              <a:spcAft>
                <a:spcPts val="0"/>
              </a:spcAft>
              <a:buClr>
                <a:schemeClr val="dk1"/>
              </a:buClr>
              <a:buSzPts val="2400"/>
              <a:buNone/>
              <a:defRPr sz="2400" b="1"/>
            </a:lvl2pPr>
            <a:lvl3pPr marL="1371600" lvl="2" indent="-228600" algn="l">
              <a:lnSpc>
                <a:spcPct val="90000"/>
              </a:lnSpc>
              <a:spcBef>
                <a:spcPts val="600"/>
              </a:spcBef>
              <a:spcAft>
                <a:spcPts val="0"/>
              </a:spcAft>
              <a:buClr>
                <a:schemeClr val="dk1"/>
              </a:buClr>
              <a:buSzPts val="2200"/>
              <a:buNone/>
              <a:defRPr sz="2200" b="1"/>
            </a:lvl3pPr>
            <a:lvl4pPr marL="1828800" lvl="3" indent="-228600" algn="l">
              <a:lnSpc>
                <a:spcPct val="90000"/>
              </a:lnSpc>
              <a:spcBef>
                <a:spcPts val="600"/>
              </a:spcBef>
              <a:spcAft>
                <a:spcPts val="0"/>
              </a:spcAft>
              <a:buClr>
                <a:schemeClr val="dk1"/>
              </a:buClr>
              <a:buSzPts val="1900"/>
              <a:buNone/>
              <a:defRPr sz="1900" b="1"/>
            </a:lvl4pPr>
            <a:lvl5pPr marL="2286000" lvl="4" indent="-228600" algn="l">
              <a:lnSpc>
                <a:spcPct val="90000"/>
              </a:lnSpc>
              <a:spcBef>
                <a:spcPts val="600"/>
              </a:spcBef>
              <a:spcAft>
                <a:spcPts val="0"/>
              </a:spcAft>
              <a:buClr>
                <a:schemeClr val="dk1"/>
              </a:buClr>
              <a:buSzPts val="1900"/>
              <a:buNone/>
              <a:defRPr sz="1900" b="1"/>
            </a:lvl5pPr>
            <a:lvl6pPr marL="2743200" lvl="5" indent="-228600" algn="l">
              <a:lnSpc>
                <a:spcPct val="90000"/>
              </a:lnSpc>
              <a:spcBef>
                <a:spcPts val="600"/>
              </a:spcBef>
              <a:spcAft>
                <a:spcPts val="0"/>
              </a:spcAft>
              <a:buClr>
                <a:schemeClr val="dk1"/>
              </a:buClr>
              <a:buSzPts val="1900"/>
              <a:buNone/>
              <a:defRPr sz="1900" b="1"/>
            </a:lvl6pPr>
            <a:lvl7pPr marL="3200400" lvl="6" indent="-228600" algn="l">
              <a:lnSpc>
                <a:spcPct val="90000"/>
              </a:lnSpc>
              <a:spcBef>
                <a:spcPts val="600"/>
              </a:spcBef>
              <a:spcAft>
                <a:spcPts val="0"/>
              </a:spcAft>
              <a:buClr>
                <a:schemeClr val="dk1"/>
              </a:buClr>
              <a:buSzPts val="1900"/>
              <a:buNone/>
              <a:defRPr sz="1900" b="1"/>
            </a:lvl7pPr>
            <a:lvl8pPr marL="3657600" lvl="7" indent="-228600" algn="l">
              <a:lnSpc>
                <a:spcPct val="90000"/>
              </a:lnSpc>
              <a:spcBef>
                <a:spcPts val="600"/>
              </a:spcBef>
              <a:spcAft>
                <a:spcPts val="0"/>
              </a:spcAft>
              <a:buClr>
                <a:schemeClr val="dk1"/>
              </a:buClr>
              <a:buSzPts val="1900"/>
              <a:buNone/>
              <a:defRPr sz="1900" b="1"/>
            </a:lvl8pPr>
            <a:lvl9pPr marL="4114800" lvl="8" indent="-228600" algn="l">
              <a:lnSpc>
                <a:spcPct val="90000"/>
              </a:lnSpc>
              <a:spcBef>
                <a:spcPts val="600"/>
              </a:spcBef>
              <a:spcAft>
                <a:spcPts val="0"/>
              </a:spcAft>
              <a:buClr>
                <a:schemeClr val="dk1"/>
              </a:buClr>
              <a:buSzPts val="1900"/>
              <a:buNone/>
              <a:defRPr sz="1900" b="1"/>
            </a:lvl9pPr>
          </a:lstStyle>
          <a:p>
            <a:endParaRPr/>
          </a:p>
        </p:txBody>
      </p:sp>
      <p:sp>
        <p:nvSpPr>
          <p:cNvPr id="71" name="Google Shape;71;p15"/>
          <p:cNvSpPr txBox="1">
            <a:spLocks noGrp="1"/>
          </p:cNvSpPr>
          <p:nvPr>
            <p:ph type="body" idx="2"/>
          </p:nvPr>
        </p:nvSpPr>
        <p:spPr>
          <a:xfrm>
            <a:off x="1007746" y="3006090"/>
            <a:ext cx="6189000" cy="4421400"/>
          </a:xfrm>
          <a:prstGeom prst="rect">
            <a:avLst/>
          </a:prstGeom>
          <a:noFill/>
          <a:ln>
            <a:noFill/>
          </a:ln>
        </p:spPr>
        <p:txBody>
          <a:bodyPr spcFirstLastPara="1" wrap="square" lIns="109725" tIns="54850" rIns="109725" bIns="54850" anchor="t" anchorCtr="0">
            <a:noAutofit/>
          </a:bodyPr>
          <a:lstStyle>
            <a:lvl1pPr marL="457200" lvl="0" indent="-368300" algn="l">
              <a:lnSpc>
                <a:spcPct val="90000"/>
              </a:lnSpc>
              <a:spcBef>
                <a:spcPts val="1300"/>
              </a:spcBef>
              <a:spcAft>
                <a:spcPts val="0"/>
              </a:spcAft>
              <a:buClr>
                <a:schemeClr val="dk1"/>
              </a:buClr>
              <a:buSzPts val="2200"/>
              <a:buChar char="•"/>
              <a:defRPr/>
            </a:lvl1pPr>
            <a:lvl2pPr marL="914400" lvl="1" indent="-368300" algn="l">
              <a:lnSpc>
                <a:spcPct val="90000"/>
              </a:lnSpc>
              <a:spcBef>
                <a:spcPts val="600"/>
              </a:spcBef>
              <a:spcAft>
                <a:spcPts val="0"/>
              </a:spcAft>
              <a:buClr>
                <a:schemeClr val="dk1"/>
              </a:buClr>
              <a:buSzPts val="2200"/>
              <a:buChar char="•"/>
              <a:defRPr/>
            </a:lvl2pPr>
            <a:lvl3pPr marL="1371600" lvl="2" indent="-368300" algn="l">
              <a:lnSpc>
                <a:spcPct val="90000"/>
              </a:lnSpc>
              <a:spcBef>
                <a:spcPts val="600"/>
              </a:spcBef>
              <a:spcAft>
                <a:spcPts val="0"/>
              </a:spcAft>
              <a:buClr>
                <a:schemeClr val="dk1"/>
              </a:buClr>
              <a:buSzPts val="2200"/>
              <a:buChar char="•"/>
              <a:defRPr/>
            </a:lvl3pPr>
            <a:lvl4pPr marL="1828800" lvl="3" indent="-368300" algn="l">
              <a:lnSpc>
                <a:spcPct val="90000"/>
              </a:lnSpc>
              <a:spcBef>
                <a:spcPts val="600"/>
              </a:spcBef>
              <a:spcAft>
                <a:spcPts val="0"/>
              </a:spcAft>
              <a:buClr>
                <a:schemeClr val="dk1"/>
              </a:buClr>
              <a:buSzPts val="2200"/>
              <a:buChar char="•"/>
              <a:defRPr/>
            </a:lvl4pPr>
            <a:lvl5pPr marL="2286000" lvl="4" indent="-368300" algn="l">
              <a:lnSpc>
                <a:spcPct val="90000"/>
              </a:lnSpc>
              <a:spcBef>
                <a:spcPts val="600"/>
              </a:spcBef>
              <a:spcAft>
                <a:spcPts val="0"/>
              </a:spcAft>
              <a:buClr>
                <a:schemeClr val="dk1"/>
              </a:buClr>
              <a:buSzPts val="2200"/>
              <a:buChar char="•"/>
              <a:defRPr/>
            </a:lvl5pPr>
            <a:lvl6pPr marL="2743200" lvl="5" indent="-368300" algn="l">
              <a:lnSpc>
                <a:spcPct val="90000"/>
              </a:lnSpc>
              <a:spcBef>
                <a:spcPts val="600"/>
              </a:spcBef>
              <a:spcAft>
                <a:spcPts val="0"/>
              </a:spcAft>
              <a:buClr>
                <a:schemeClr val="dk1"/>
              </a:buClr>
              <a:buSzPts val="2200"/>
              <a:buChar char="•"/>
              <a:defRPr/>
            </a:lvl6pPr>
            <a:lvl7pPr marL="3200400" lvl="6" indent="-368300" algn="l">
              <a:lnSpc>
                <a:spcPct val="90000"/>
              </a:lnSpc>
              <a:spcBef>
                <a:spcPts val="600"/>
              </a:spcBef>
              <a:spcAft>
                <a:spcPts val="0"/>
              </a:spcAft>
              <a:buClr>
                <a:schemeClr val="dk1"/>
              </a:buClr>
              <a:buSzPts val="2200"/>
              <a:buChar char="•"/>
              <a:defRPr/>
            </a:lvl7pPr>
            <a:lvl8pPr marL="3657600" lvl="7" indent="-368300" algn="l">
              <a:lnSpc>
                <a:spcPct val="90000"/>
              </a:lnSpc>
              <a:spcBef>
                <a:spcPts val="600"/>
              </a:spcBef>
              <a:spcAft>
                <a:spcPts val="0"/>
              </a:spcAft>
              <a:buClr>
                <a:schemeClr val="dk1"/>
              </a:buClr>
              <a:buSzPts val="2200"/>
              <a:buChar char="•"/>
              <a:defRPr/>
            </a:lvl8pPr>
            <a:lvl9pPr marL="4114800" lvl="8" indent="-368300" algn="l">
              <a:lnSpc>
                <a:spcPct val="90000"/>
              </a:lnSpc>
              <a:spcBef>
                <a:spcPts val="600"/>
              </a:spcBef>
              <a:spcAft>
                <a:spcPts val="0"/>
              </a:spcAft>
              <a:buClr>
                <a:schemeClr val="dk1"/>
              </a:buClr>
              <a:buSzPts val="2200"/>
              <a:buChar char="•"/>
              <a:defRPr/>
            </a:lvl9pPr>
          </a:lstStyle>
          <a:p>
            <a:endParaRPr/>
          </a:p>
        </p:txBody>
      </p:sp>
      <p:sp>
        <p:nvSpPr>
          <p:cNvPr id="72" name="Google Shape;72;p15"/>
          <p:cNvSpPr txBox="1">
            <a:spLocks noGrp="1"/>
          </p:cNvSpPr>
          <p:nvPr>
            <p:ph type="body" idx="3"/>
          </p:nvPr>
        </p:nvSpPr>
        <p:spPr>
          <a:xfrm>
            <a:off x="7406640" y="2017395"/>
            <a:ext cx="6219900" cy="988800"/>
          </a:xfrm>
          <a:prstGeom prst="rect">
            <a:avLst/>
          </a:prstGeom>
          <a:noFill/>
          <a:ln>
            <a:noFill/>
          </a:ln>
        </p:spPr>
        <p:txBody>
          <a:bodyPr spcFirstLastPara="1" wrap="square" lIns="109725" tIns="54850" rIns="109725" bIns="54850" anchor="b" anchorCtr="0">
            <a:noAutofit/>
          </a:bodyPr>
          <a:lstStyle>
            <a:lvl1pPr marL="457200" lvl="0" indent="-228600" algn="l">
              <a:lnSpc>
                <a:spcPct val="90000"/>
              </a:lnSpc>
              <a:spcBef>
                <a:spcPts val="1300"/>
              </a:spcBef>
              <a:spcAft>
                <a:spcPts val="0"/>
              </a:spcAft>
              <a:buClr>
                <a:schemeClr val="dk1"/>
              </a:buClr>
              <a:buSzPts val="2900"/>
              <a:buNone/>
              <a:defRPr sz="2900" b="1"/>
            </a:lvl1pPr>
            <a:lvl2pPr marL="914400" lvl="1" indent="-228600" algn="l">
              <a:lnSpc>
                <a:spcPct val="90000"/>
              </a:lnSpc>
              <a:spcBef>
                <a:spcPts val="600"/>
              </a:spcBef>
              <a:spcAft>
                <a:spcPts val="0"/>
              </a:spcAft>
              <a:buClr>
                <a:schemeClr val="dk1"/>
              </a:buClr>
              <a:buSzPts val="2400"/>
              <a:buNone/>
              <a:defRPr sz="2400" b="1"/>
            </a:lvl2pPr>
            <a:lvl3pPr marL="1371600" lvl="2" indent="-228600" algn="l">
              <a:lnSpc>
                <a:spcPct val="90000"/>
              </a:lnSpc>
              <a:spcBef>
                <a:spcPts val="600"/>
              </a:spcBef>
              <a:spcAft>
                <a:spcPts val="0"/>
              </a:spcAft>
              <a:buClr>
                <a:schemeClr val="dk1"/>
              </a:buClr>
              <a:buSzPts val="2200"/>
              <a:buNone/>
              <a:defRPr sz="2200" b="1"/>
            </a:lvl3pPr>
            <a:lvl4pPr marL="1828800" lvl="3" indent="-228600" algn="l">
              <a:lnSpc>
                <a:spcPct val="90000"/>
              </a:lnSpc>
              <a:spcBef>
                <a:spcPts val="600"/>
              </a:spcBef>
              <a:spcAft>
                <a:spcPts val="0"/>
              </a:spcAft>
              <a:buClr>
                <a:schemeClr val="dk1"/>
              </a:buClr>
              <a:buSzPts val="1900"/>
              <a:buNone/>
              <a:defRPr sz="1900" b="1"/>
            </a:lvl4pPr>
            <a:lvl5pPr marL="2286000" lvl="4" indent="-228600" algn="l">
              <a:lnSpc>
                <a:spcPct val="90000"/>
              </a:lnSpc>
              <a:spcBef>
                <a:spcPts val="600"/>
              </a:spcBef>
              <a:spcAft>
                <a:spcPts val="0"/>
              </a:spcAft>
              <a:buClr>
                <a:schemeClr val="dk1"/>
              </a:buClr>
              <a:buSzPts val="1900"/>
              <a:buNone/>
              <a:defRPr sz="1900" b="1"/>
            </a:lvl5pPr>
            <a:lvl6pPr marL="2743200" lvl="5" indent="-228600" algn="l">
              <a:lnSpc>
                <a:spcPct val="90000"/>
              </a:lnSpc>
              <a:spcBef>
                <a:spcPts val="600"/>
              </a:spcBef>
              <a:spcAft>
                <a:spcPts val="0"/>
              </a:spcAft>
              <a:buClr>
                <a:schemeClr val="dk1"/>
              </a:buClr>
              <a:buSzPts val="1900"/>
              <a:buNone/>
              <a:defRPr sz="1900" b="1"/>
            </a:lvl6pPr>
            <a:lvl7pPr marL="3200400" lvl="6" indent="-228600" algn="l">
              <a:lnSpc>
                <a:spcPct val="90000"/>
              </a:lnSpc>
              <a:spcBef>
                <a:spcPts val="600"/>
              </a:spcBef>
              <a:spcAft>
                <a:spcPts val="0"/>
              </a:spcAft>
              <a:buClr>
                <a:schemeClr val="dk1"/>
              </a:buClr>
              <a:buSzPts val="1900"/>
              <a:buNone/>
              <a:defRPr sz="1900" b="1"/>
            </a:lvl7pPr>
            <a:lvl8pPr marL="3657600" lvl="7" indent="-228600" algn="l">
              <a:lnSpc>
                <a:spcPct val="90000"/>
              </a:lnSpc>
              <a:spcBef>
                <a:spcPts val="600"/>
              </a:spcBef>
              <a:spcAft>
                <a:spcPts val="0"/>
              </a:spcAft>
              <a:buClr>
                <a:schemeClr val="dk1"/>
              </a:buClr>
              <a:buSzPts val="1900"/>
              <a:buNone/>
              <a:defRPr sz="1900" b="1"/>
            </a:lvl8pPr>
            <a:lvl9pPr marL="4114800" lvl="8" indent="-228600" algn="l">
              <a:lnSpc>
                <a:spcPct val="90000"/>
              </a:lnSpc>
              <a:spcBef>
                <a:spcPts val="600"/>
              </a:spcBef>
              <a:spcAft>
                <a:spcPts val="0"/>
              </a:spcAft>
              <a:buClr>
                <a:schemeClr val="dk1"/>
              </a:buClr>
              <a:buSzPts val="1900"/>
              <a:buNone/>
              <a:defRPr sz="1900" b="1"/>
            </a:lvl9pPr>
          </a:lstStyle>
          <a:p>
            <a:endParaRPr/>
          </a:p>
        </p:txBody>
      </p:sp>
      <p:sp>
        <p:nvSpPr>
          <p:cNvPr id="73" name="Google Shape;73;p15"/>
          <p:cNvSpPr txBox="1">
            <a:spLocks noGrp="1"/>
          </p:cNvSpPr>
          <p:nvPr>
            <p:ph type="body" idx="4"/>
          </p:nvPr>
        </p:nvSpPr>
        <p:spPr>
          <a:xfrm>
            <a:off x="7406640" y="3006090"/>
            <a:ext cx="6219900" cy="4421400"/>
          </a:xfrm>
          <a:prstGeom prst="rect">
            <a:avLst/>
          </a:prstGeom>
          <a:noFill/>
          <a:ln>
            <a:noFill/>
          </a:ln>
        </p:spPr>
        <p:txBody>
          <a:bodyPr spcFirstLastPara="1" wrap="square" lIns="109725" tIns="54850" rIns="109725" bIns="54850" anchor="t" anchorCtr="0">
            <a:noAutofit/>
          </a:bodyPr>
          <a:lstStyle>
            <a:lvl1pPr marL="457200" lvl="0" indent="-368300" algn="l">
              <a:lnSpc>
                <a:spcPct val="90000"/>
              </a:lnSpc>
              <a:spcBef>
                <a:spcPts val="1300"/>
              </a:spcBef>
              <a:spcAft>
                <a:spcPts val="0"/>
              </a:spcAft>
              <a:buClr>
                <a:schemeClr val="dk1"/>
              </a:buClr>
              <a:buSzPts val="2200"/>
              <a:buChar char="•"/>
              <a:defRPr/>
            </a:lvl1pPr>
            <a:lvl2pPr marL="914400" lvl="1" indent="-368300" algn="l">
              <a:lnSpc>
                <a:spcPct val="90000"/>
              </a:lnSpc>
              <a:spcBef>
                <a:spcPts val="600"/>
              </a:spcBef>
              <a:spcAft>
                <a:spcPts val="0"/>
              </a:spcAft>
              <a:buClr>
                <a:schemeClr val="dk1"/>
              </a:buClr>
              <a:buSzPts val="2200"/>
              <a:buChar char="•"/>
              <a:defRPr/>
            </a:lvl2pPr>
            <a:lvl3pPr marL="1371600" lvl="2" indent="-368300" algn="l">
              <a:lnSpc>
                <a:spcPct val="90000"/>
              </a:lnSpc>
              <a:spcBef>
                <a:spcPts val="600"/>
              </a:spcBef>
              <a:spcAft>
                <a:spcPts val="0"/>
              </a:spcAft>
              <a:buClr>
                <a:schemeClr val="dk1"/>
              </a:buClr>
              <a:buSzPts val="2200"/>
              <a:buChar char="•"/>
              <a:defRPr/>
            </a:lvl3pPr>
            <a:lvl4pPr marL="1828800" lvl="3" indent="-368300" algn="l">
              <a:lnSpc>
                <a:spcPct val="90000"/>
              </a:lnSpc>
              <a:spcBef>
                <a:spcPts val="600"/>
              </a:spcBef>
              <a:spcAft>
                <a:spcPts val="0"/>
              </a:spcAft>
              <a:buClr>
                <a:schemeClr val="dk1"/>
              </a:buClr>
              <a:buSzPts val="2200"/>
              <a:buChar char="•"/>
              <a:defRPr/>
            </a:lvl4pPr>
            <a:lvl5pPr marL="2286000" lvl="4" indent="-368300" algn="l">
              <a:lnSpc>
                <a:spcPct val="90000"/>
              </a:lnSpc>
              <a:spcBef>
                <a:spcPts val="600"/>
              </a:spcBef>
              <a:spcAft>
                <a:spcPts val="0"/>
              </a:spcAft>
              <a:buClr>
                <a:schemeClr val="dk1"/>
              </a:buClr>
              <a:buSzPts val="2200"/>
              <a:buChar char="•"/>
              <a:defRPr/>
            </a:lvl5pPr>
            <a:lvl6pPr marL="2743200" lvl="5" indent="-368300" algn="l">
              <a:lnSpc>
                <a:spcPct val="90000"/>
              </a:lnSpc>
              <a:spcBef>
                <a:spcPts val="600"/>
              </a:spcBef>
              <a:spcAft>
                <a:spcPts val="0"/>
              </a:spcAft>
              <a:buClr>
                <a:schemeClr val="dk1"/>
              </a:buClr>
              <a:buSzPts val="2200"/>
              <a:buChar char="•"/>
              <a:defRPr/>
            </a:lvl6pPr>
            <a:lvl7pPr marL="3200400" lvl="6" indent="-368300" algn="l">
              <a:lnSpc>
                <a:spcPct val="90000"/>
              </a:lnSpc>
              <a:spcBef>
                <a:spcPts val="600"/>
              </a:spcBef>
              <a:spcAft>
                <a:spcPts val="0"/>
              </a:spcAft>
              <a:buClr>
                <a:schemeClr val="dk1"/>
              </a:buClr>
              <a:buSzPts val="2200"/>
              <a:buChar char="•"/>
              <a:defRPr/>
            </a:lvl7pPr>
            <a:lvl8pPr marL="3657600" lvl="7" indent="-368300" algn="l">
              <a:lnSpc>
                <a:spcPct val="90000"/>
              </a:lnSpc>
              <a:spcBef>
                <a:spcPts val="600"/>
              </a:spcBef>
              <a:spcAft>
                <a:spcPts val="0"/>
              </a:spcAft>
              <a:buClr>
                <a:schemeClr val="dk1"/>
              </a:buClr>
              <a:buSzPts val="2200"/>
              <a:buChar char="•"/>
              <a:defRPr/>
            </a:lvl8pPr>
            <a:lvl9pPr marL="4114800" lvl="8" indent="-368300" algn="l">
              <a:lnSpc>
                <a:spcPct val="90000"/>
              </a:lnSpc>
              <a:spcBef>
                <a:spcPts val="600"/>
              </a:spcBef>
              <a:spcAft>
                <a:spcPts val="0"/>
              </a:spcAft>
              <a:buClr>
                <a:schemeClr val="dk1"/>
              </a:buClr>
              <a:buSzPts val="2200"/>
              <a:buChar char="•"/>
              <a:defRPr/>
            </a:lvl9pPr>
          </a:lstStyle>
          <a:p>
            <a:endParaRPr/>
          </a:p>
        </p:txBody>
      </p:sp>
      <p:sp>
        <p:nvSpPr>
          <p:cNvPr id="74" name="Google Shape;74;p15"/>
          <p:cNvSpPr txBox="1">
            <a:spLocks noGrp="1"/>
          </p:cNvSpPr>
          <p:nvPr>
            <p:ph type="dt" idx="10"/>
          </p:nvPr>
        </p:nvSpPr>
        <p:spPr>
          <a:xfrm>
            <a:off x="1005840" y="7627621"/>
            <a:ext cx="3291900" cy="438300"/>
          </a:xfrm>
          <a:prstGeom prst="rect">
            <a:avLst/>
          </a:prstGeom>
          <a:noFill/>
          <a:ln>
            <a:noFill/>
          </a:ln>
        </p:spPr>
        <p:txBody>
          <a:bodyPr spcFirstLastPara="1" wrap="square" lIns="109725" tIns="54850" rIns="109725" bIns="54850" anchor="ctr" anchorCtr="0">
            <a:noAutofit/>
          </a:bodyPr>
          <a:lstStyle>
            <a:lvl1pPr lvl="0" algn="l">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75" name="Google Shape;75;p15"/>
          <p:cNvSpPr txBox="1">
            <a:spLocks noGrp="1"/>
          </p:cNvSpPr>
          <p:nvPr>
            <p:ph type="ftr" idx="11"/>
          </p:nvPr>
        </p:nvSpPr>
        <p:spPr>
          <a:xfrm>
            <a:off x="4846320" y="7627621"/>
            <a:ext cx="4937700" cy="438300"/>
          </a:xfrm>
          <a:prstGeom prst="rect">
            <a:avLst/>
          </a:prstGeom>
          <a:noFill/>
          <a:ln>
            <a:noFill/>
          </a:ln>
        </p:spPr>
        <p:txBody>
          <a:bodyPr spcFirstLastPara="1" wrap="square" lIns="109725" tIns="54850" rIns="109725" bIns="54850" anchor="ctr" anchorCtr="0">
            <a:noAutofit/>
          </a:bodyPr>
          <a:lstStyle>
            <a:lvl1pPr lvl="0" algn="ctr">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76" name="Google Shape;76;p15"/>
          <p:cNvSpPr txBox="1">
            <a:spLocks noGrp="1"/>
          </p:cNvSpPr>
          <p:nvPr>
            <p:ph type="sldNum" idx="12"/>
          </p:nvPr>
        </p:nvSpPr>
        <p:spPr>
          <a:xfrm>
            <a:off x="10332720" y="7627621"/>
            <a:ext cx="3291900" cy="438300"/>
          </a:xfrm>
          <a:prstGeom prst="rect">
            <a:avLst/>
          </a:prstGeom>
          <a:noFill/>
          <a:ln>
            <a:noFill/>
          </a:ln>
        </p:spPr>
        <p:txBody>
          <a:bodyPr spcFirstLastPara="1" wrap="square" lIns="109725" tIns="54850" rIns="109725" bIns="54850" anchor="ctr" anchorCtr="0">
            <a:noAutofit/>
          </a:bodyPr>
          <a:lstStyle>
            <a:lvl1pPr marL="0" marR="0" lvl="0"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1005840" y="438150"/>
            <a:ext cx="12618600" cy="1590600"/>
          </a:xfrm>
          <a:prstGeom prst="rect">
            <a:avLst/>
          </a:prstGeom>
          <a:noFill/>
          <a:ln>
            <a:noFill/>
          </a:ln>
        </p:spPr>
        <p:txBody>
          <a:bodyPr spcFirstLastPara="1" wrap="square" lIns="109725" tIns="54850" rIns="109725" bIns="54850" anchor="ctr" anchorCtr="0">
            <a:noAutofit/>
          </a:bodyPr>
          <a:lstStyle>
            <a:lvl1pPr lvl="0" algn="l">
              <a:lnSpc>
                <a:spcPct val="90000"/>
              </a:lnSpc>
              <a:spcBef>
                <a:spcPts val="0"/>
              </a:spcBef>
              <a:spcAft>
                <a:spcPts val="0"/>
              </a:spcAft>
              <a:buClr>
                <a:schemeClr val="dk1"/>
              </a:buClr>
              <a:buSzPts val="22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79" name="Google Shape;79;p16"/>
          <p:cNvSpPr txBox="1">
            <a:spLocks noGrp="1"/>
          </p:cNvSpPr>
          <p:nvPr>
            <p:ph type="dt" idx="10"/>
          </p:nvPr>
        </p:nvSpPr>
        <p:spPr>
          <a:xfrm>
            <a:off x="1005840" y="7627621"/>
            <a:ext cx="3291900" cy="438300"/>
          </a:xfrm>
          <a:prstGeom prst="rect">
            <a:avLst/>
          </a:prstGeom>
          <a:noFill/>
          <a:ln>
            <a:noFill/>
          </a:ln>
        </p:spPr>
        <p:txBody>
          <a:bodyPr spcFirstLastPara="1" wrap="square" lIns="109725" tIns="54850" rIns="109725" bIns="54850" anchor="ctr" anchorCtr="0">
            <a:noAutofit/>
          </a:bodyPr>
          <a:lstStyle>
            <a:lvl1pPr lvl="0" algn="l">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80" name="Google Shape;80;p16"/>
          <p:cNvSpPr txBox="1">
            <a:spLocks noGrp="1"/>
          </p:cNvSpPr>
          <p:nvPr>
            <p:ph type="ftr" idx="11"/>
          </p:nvPr>
        </p:nvSpPr>
        <p:spPr>
          <a:xfrm>
            <a:off x="4846320" y="7627621"/>
            <a:ext cx="4937700" cy="438300"/>
          </a:xfrm>
          <a:prstGeom prst="rect">
            <a:avLst/>
          </a:prstGeom>
          <a:noFill/>
          <a:ln>
            <a:noFill/>
          </a:ln>
        </p:spPr>
        <p:txBody>
          <a:bodyPr spcFirstLastPara="1" wrap="square" lIns="109725" tIns="54850" rIns="109725" bIns="54850" anchor="ctr" anchorCtr="0">
            <a:noAutofit/>
          </a:bodyPr>
          <a:lstStyle>
            <a:lvl1pPr lvl="0" algn="ctr">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81" name="Google Shape;81;p16"/>
          <p:cNvSpPr txBox="1">
            <a:spLocks noGrp="1"/>
          </p:cNvSpPr>
          <p:nvPr>
            <p:ph type="sldNum" idx="12"/>
          </p:nvPr>
        </p:nvSpPr>
        <p:spPr>
          <a:xfrm>
            <a:off x="10332720" y="7627621"/>
            <a:ext cx="3291900" cy="438300"/>
          </a:xfrm>
          <a:prstGeom prst="rect">
            <a:avLst/>
          </a:prstGeom>
          <a:noFill/>
          <a:ln>
            <a:noFill/>
          </a:ln>
        </p:spPr>
        <p:txBody>
          <a:bodyPr spcFirstLastPara="1" wrap="square" lIns="109725" tIns="54850" rIns="109725" bIns="54850" anchor="ctr" anchorCtr="0">
            <a:noAutofit/>
          </a:bodyPr>
          <a:lstStyle>
            <a:lvl1pPr marL="0" marR="0" lvl="0"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2"/>
        <p:cNvGrpSpPr/>
        <p:nvPr/>
      </p:nvGrpSpPr>
      <p:grpSpPr>
        <a:xfrm>
          <a:off x="0" y="0"/>
          <a:ext cx="0" cy="0"/>
          <a:chOff x="0" y="0"/>
          <a:chExt cx="0" cy="0"/>
        </a:xfrm>
      </p:grpSpPr>
      <p:sp>
        <p:nvSpPr>
          <p:cNvPr id="83" name="Google Shape;83;p17"/>
          <p:cNvSpPr txBox="1">
            <a:spLocks noGrp="1"/>
          </p:cNvSpPr>
          <p:nvPr>
            <p:ph type="dt" idx="10"/>
          </p:nvPr>
        </p:nvSpPr>
        <p:spPr>
          <a:xfrm>
            <a:off x="1005840" y="7627621"/>
            <a:ext cx="3291900" cy="438300"/>
          </a:xfrm>
          <a:prstGeom prst="rect">
            <a:avLst/>
          </a:prstGeom>
          <a:noFill/>
          <a:ln>
            <a:noFill/>
          </a:ln>
        </p:spPr>
        <p:txBody>
          <a:bodyPr spcFirstLastPara="1" wrap="square" lIns="109725" tIns="54850" rIns="109725" bIns="54850" anchor="ctr" anchorCtr="0">
            <a:noAutofit/>
          </a:bodyPr>
          <a:lstStyle>
            <a:lvl1pPr lvl="0" algn="l">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84" name="Google Shape;84;p17"/>
          <p:cNvSpPr txBox="1">
            <a:spLocks noGrp="1"/>
          </p:cNvSpPr>
          <p:nvPr>
            <p:ph type="ftr" idx="11"/>
          </p:nvPr>
        </p:nvSpPr>
        <p:spPr>
          <a:xfrm>
            <a:off x="4846320" y="7627621"/>
            <a:ext cx="4937700" cy="438300"/>
          </a:xfrm>
          <a:prstGeom prst="rect">
            <a:avLst/>
          </a:prstGeom>
          <a:noFill/>
          <a:ln>
            <a:noFill/>
          </a:ln>
        </p:spPr>
        <p:txBody>
          <a:bodyPr spcFirstLastPara="1" wrap="square" lIns="109725" tIns="54850" rIns="109725" bIns="54850" anchor="ctr" anchorCtr="0">
            <a:noAutofit/>
          </a:bodyPr>
          <a:lstStyle>
            <a:lvl1pPr lvl="0" algn="ctr">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85" name="Google Shape;85;p17"/>
          <p:cNvSpPr txBox="1">
            <a:spLocks noGrp="1"/>
          </p:cNvSpPr>
          <p:nvPr>
            <p:ph type="sldNum" idx="12"/>
          </p:nvPr>
        </p:nvSpPr>
        <p:spPr>
          <a:xfrm>
            <a:off x="10332720" y="7627621"/>
            <a:ext cx="3291900" cy="438300"/>
          </a:xfrm>
          <a:prstGeom prst="rect">
            <a:avLst/>
          </a:prstGeom>
          <a:noFill/>
          <a:ln>
            <a:noFill/>
          </a:ln>
        </p:spPr>
        <p:txBody>
          <a:bodyPr spcFirstLastPara="1" wrap="square" lIns="109725" tIns="54850" rIns="109725" bIns="54850" anchor="ctr" anchorCtr="0">
            <a:noAutofit/>
          </a:bodyPr>
          <a:lstStyle>
            <a:lvl1pPr marL="0" marR="0" lvl="0"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1007746" y="548640"/>
            <a:ext cx="4719000" cy="1920600"/>
          </a:xfrm>
          <a:prstGeom prst="rect">
            <a:avLst/>
          </a:prstGeom>
          <a:noFill/>
          <a:ln>
            <a:noFill/>
          </a:ln>
        </p:spPr>
        <p:txBody>
          <a:bodyPr spcFirstLastPara="1" wrap="square" lIns="109725" tIns="54850" rIns="109725" bIns="54850" anchor="b" anchorCtr="0">
            <a:noAutofit/>
          </a:bodyPr>
          <a:lstStyle>
            <a:lvl1pPr lvl="0" algn="l">
              <a:lnSpc>
                <a:spcPct val="90000"/>
              </a:lnSpc>
              <a:spcBef>
                <a:spcPts val="0"/>
              </a:spcBef>
              <a:spcAft>
                <a:spcPts val="0"/>
              </a:spcAft>
              <a:buClr>
                <a:schemeClr val="dk1"/>
              </a:buClr>
              <a:buSzPts val="3800"/>
              <a:buFont typeface="Calibri"/>
              <a:buNone/>
              <a:defRPr sz="3800"/>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88" name="Google Shape;88;p18"/>
          <p:cNvSpPr txBox="1">
            <a:spLocks noGrp="1"/>
          </p:cNvSpPr>
          <p:nvPr>
            <p:ph type="body" idx="1"/>
          </p:nvPr>
        </p:nvSpPr>
        <p:spPr>
          <a:xfrm>
            <a:off x="6219826" y="1184910"/>
            <a:ext cx="7407000" cy="5848200"/>
          </a:xfrm>
          <a:prstGeom prst="rect">
            <a:avLst/>
          </a:prstGeom>
          <a:noFill/>
          <a:ln>
            <a:noFill/>
          </a:ln>
        </p:spPr>
        <p:txBody>
          <a:bodyPr spcFirstLastPara="1" wrap="square" lIns="109725" tIns="54850" rIns="109725" bIns="54850" anchor="t" anchorCtr="0">
            <a:noAutofit/>
          </a:bodyPr>
          <a:lstStyle>
            <a:lvl1pPr marL="457200" lvl="0" indent="-469900" algn="l">
              <a:lnSpc>
                <a:spcPct val="90000"/>
              </a:lnSpc>
              <a:spcBef>
                <a:spcPts val="1300"/>
              </a:spcBef>
              <a:spcAft>
                <a:spcPts val="0"/>
              </a:spcAft>
              <a:buClr>
                <a:schemeClr val="dk1"/>
              </a:buClr>
              <a:buSzPts val="3800"/>
              <a:buChar char="•"/>
              <a:defRPr sz="3800"/>
            </a:lvl1pPr>
            <a:lvl2pPr marL="914400" lvl="1" indent="-444500" algn="l">
              <a:lnSpc>
                <a:spcPct val="90000"/>
              </a:lnSpc>
              <a:spcBef>
                <a:spcPts val="600"/>
              </a:spcBef>
              <a:spcAft>
                <a:spcPts val="0"/>
              </a:spcAft>
              <a:buClr>
                <a:schemeClr val="dk1"/>
              </a:buClr>
              <a:buSzPts val="3400"/>
              <a:buChar char="•"/>
              <a:defRPr sz="3400"/>
            </a:lvl2pPr>
            <a:lvl3pPr marL="1371600" lvl="2" indent="-412750" algn="l">
              <a:lnSpc>
                <a:spcPct val="90000"/>
              </a:lnSpc>
              <a:spcBef>
                <a:spcPts val="600"/>
              </a:spcBef>
              <a:spcAft>
                <a:spcPts val="0"/>
              </a:spcAft>
              <a:buClr>
                <a:schemeClr val="dk1"/>
              </a:buClr>
              <a:buSzPts val="2900"/>
              <a:buChar char="•"/>
              <a:defRPr sz="2900"/>
            </a:lvl3pPr>
            <a:lvl4pPr marL="1828800" lvl="3" indent="-381000" algn="l">
              <a:lnSpc>
                <a:spcPct val="90000"/>
              </a:lnSpc>
              <a:spcBef>
                <a:spcPts val="600"/>
              </a:spcBef>
              <a:spcAft>
                <a:spcPts val="0"/>
              </a:spcAft>
              <a:buClr>
                <a:schemeClr val="dk1"/>
              </a:buClr>
              <a:buSzPts val="2400"/>
              <a:buChar char="•"/>
              <a:defRPr sz="2400"/>
            </a:lvl4pPr>
            <a:lvl5pPr marL="2286000" lvl="4" indent="-381000" algn="l">
              <a:lnSpc>
                <a:spcPct val="90000"/>
              </a:lnSpc>
              <a:spcBef>
                <a:spcPts val="600"/>
              </a:spcBef>
              <a:spcAft>
                <a:spcPts val="0"/>
              </a:spcAft>
              <a:buClr>
                <a:schemeClr val="dk1"/>
              </a:buClr>
              <a:buSzPts val="2400"/>
              <a:buChar char="•"/>
              <a:defRPr sz="2400"/>
            </a:lvl5pPr>
            <a:lvl6pPr marL="2743200" lvl="5" indent="-381000" algn="l">
              <a:lnSpc>
                <a:spcPct val="90000"/>
              </a:lnSpc>
              <a:spcBef>
                <a:spcPts val="600"/>
              </a:spcBef>
              <a:spcAft>
                <a:spcPts val="0"/>
              </a:spcAft>
              <a:buClr>
                <a:schemeClr val="dk1"/>
              </a:buClr>
              <a:buSzPts val="2400"/>
              <a:buChar char="•"/>
              <a:defRPr sz="2400"/>
            </a:lvl6pPr>
            <a:lvl7pPr marL="3200400" lvl="6" indent="-381000" algn="l">
              <a:lnSpc>
                <a:spcPct val="90000"/>
              </a:lnSpc>
              <a:spcBef>
                <a:spcPts val="600"/>
              </a:spcBef>
              <a:spcAft>
                <a:spcPts val="0"/>
              </a:spcAft>
              <a:buClr>
                <a:schemeClr val="dk1"/>
              </a:buClr>
              <a:buSzPts val="2400"/>
              <a:buChar char="•"/>
              <a:defRPr sz="2400"/>
            </a:lvl7pPr>
            <a:lvl8pPr marL="3657600" lvl="7" indent="-381000" algn="l">
              <a:lnSpc>
                <a:spcPct val="90000"/>
              </a:lnSpc>
              <a:spcBef>
                <a:spcPts val="600"/>
              </a:spcBef>
              <a:spcAft>
                <a:spcPts val="0"/>
              </a:spcAft>
              <a:buClr>
                <a:schemeClr val="dk1"/>
              </a:buClr>
              <a:buSzPts val="2400"/>
              <a:buChar char="•"/>
              <a:defRPr sz="2400"/>
            </a:lvl8pPr>
            <a:lvl9pPr marL="4114800" lvl="8" indent="-381000" algn="l">
              <a:lnSpc>
                <a:spcPct val="90000"/>
              </a:lnSpc>
              <a:spcBef>
                <a:spcPts val="600"/>
              </a:spcBef>
              <a:spcAft>
                <a:spcPts val="0"/>
              </a:spcAft>
              <a:buClr>
                <a:schemeClr val="dk1"/>
              </a:buClr>
              <a:buSzPts val="2400"/>
              <a:buChar char="•"/>
              <a:defRPr sz="2400"/>
            </a:lvl9pPr>
          </a:lstStyle>
          <a:p>
            <a:endParaRPr/>
          </a:p>
        </p:txBody>
      </p:sp>
      <p:sp>
        <p:nvSpPr>
          <p:cNvPr id="89" name="Google Shape;89;p18"/>
          <p:cNvSpPr txBox="1">
            <a:spLocks noGrp="1"/>
          </p:cNvSpPr>
          <p:nvPr>
            <p:ph type="body" idx="2"/>
          </p:nvPr>
        </p:nvSpPr>
        <p:spPr>
          <a:xfrm>
            <a:off x="1007746" y="2468880"/>
            <a:ext cx="4719000" cy="4573800"/>
          </a:xfrm>
          <a:prstGeom prst="rect">
            <a:avLst/>
          </a:prstGeom>
          <a:noFill/>
          <a:ln>
            <a:noFill/>
          </a:ln>
        </p:spPr>
        <p:txBody>
          <a:bodyPr spcFirstLastPara="1" wrap="square" lIns="109725" tIns="54850" rIns="109725" bIns="54850" anchor="t" anchorCtr="0">
            <a:noAutofit/>
          </a:bodyPr>
          <a:lstStyle>
            <a:lvl1pPr marL="457200" lvl="0" indent="-228600" algn="l">
              <a:lnSpc>
                <a:spcPct val="90000"/>
              </a:lnSpc>
              <a:spcBef>
                <a:spcPts val="1300"/>
              </a:spcBef>
              <a:spcAft>
                <a:spcPts val="0"/>
              </a:spcAft>
              <a:buClr>
                <a:schemeClr val="dk1"/>
              </a:buClr>
              <a:buSzPts val="1900"/>
              <a:buNone/>
              <a:defRPr sz="1900"/>
            </a:lvl1pPr>
            <a:lvl2pPr marL="914400" lvl="1" indent="-228600" algn="l">
              <a:lnSpc>
                <a:spcPct val="90000"/>
              </a:lnSpc>
              <a:spcBef>
                <a:spcPts val="600"/>
              </a:spcBef>
              <a:spcAft>
                <a:spcPts val="0"/>
              </a:spcAft>
              <a:buClr>
                <a:schemeClr val="dk1"/>
              </a:buClr>
              <a:buSzPts val="1800"/>
              <a:buNone/>
              <a:defRPr sz="1800"/>
            </a:lvl2pPr>
            <a:lvl3pPr marL="1371600" lvl="2" indent="-228600" algn="l">
              <a:lnSpc>
                <a:spcPct val="90000"/>
              </a:lnSpc>
              <a:spcBef>
                <a:spcPts val="600"/>
              </a:spcBef>
              <a:spcAft>
                <a:spcPts val="0"/>
              </a:spcAft>
              <a:buClr>
                <a:schemeClr val="dk1"/>
              </a:buClr>
              <a:buSzPts val="1400"/>
              <a:buNone/>
              <a:defRPr sz="1400"/>
            </a:lvl3pPr>
            <a:lvl4pPr marL="1828800" lvl="3" indent="-228600" algn="l">
              <a:lnSpc>
                <a:spcPct val="90000"/>
              </a:lnSpc>
              <a:spcBef>
                <a:spcPts val="600"/>
              </a:spcBef>
              <a:spcAft>
                <a:spcPts val="0"/>
              </a:spcAft>
              <a:buClr>
                <a:schemeClr val="dk1"/>
              </a:buClr>
              <a:buSzPts val="1300"/>
              <a:buNone/>
              <a:defRPr sz="1300"/>
            </a:lvl4pPr>
            <a:lvl5pPr marL="2286000" lvl="4" indent="-228600" algn="l">
              <a:lnSpc>
                <a:spcPct val="90000"/>
              </a:lnSpc>
              <a:spcBef>
                <a:spcPts val="600"/>
              </a:spcBef>
              <a:spcAft>
                <a:spcPts val="0"/>
              </a:spcAft>
              <a:buClr>
                <a:schemeClr val="dk1"/>
              </a:buClr>
              <a:buSzPts val="1300"/>
              <a:buNone/>
              <a:defRPr sz="1300"/>
            </a:lvl5pPr>
            <a:lvl6pPr marL="2743200" lvl="5" indent="-228600" algn="l">
              <a:lnSpc>
                <a:spcPct val="90000"/>
              </a:lnSpc>
              <a:spcBef>
                <a:spcPts val="600"/>
              </a:spcBef>
              <a:spcAft>
                <a:spcPts val="0"/>
              </a:spcAft>
              <a:buClr>
                <a:schemeClr val="dk1"/>
              </a:buClr>
              <a:buSzPts val="1300"/>
              <a:buNone/>
              <a:defRPr sz="1300"/>
            </a:lvl6pPr>
            <a:lvl7pPr marL="3200400" lvl="6" indent="-228600" algn="l">
              <a:lnSpc>
                <a:spcPct val="90000"/>
              </a:lnSpc>
              <a:spcBef>
                <a:spcPts val="600"/>
              </a:spcBef>
              <a:spcAft>
                <a:spcPts val="0"/>
              </a:spcAft>
              <a:buClr>
                <a:schemeClr val="dk1"/>
              </a:buClr>
              <a:buSzPts val="1300"/>
              <a:buNone/>
              <a:defRPr sz="1300"/>
            </a:lvl7pPr>
            <a:lvl8pPr marL="3657600" lvl="7" indent="-228600" algn="l">
              <a:lnSpc>
                <a:spcPct val="90000"/>
              </a:lnSpc>
              <a:spcBef>
                <a:spcPts val="600"/>
              </a:spcBef>
              <a:spcAft>
                <a:spcPts val="0"/>
              </a:spcAft>
              <a:buClr>
                <a:schemeClr val="dk1"/>
              </a:buClr>
              <a:buSzPts val="1300"/>
              <a:buNone/>
              <a:defRPr sz="1300"/>
            </a:lvl8pPr>
            <a:lvl9pPr marL="4114800" lvl="8" indent="-228600" algn="l">
              <a:lnSpc>
                <a:spcPct val="90000"/>
              </a:lnSpc>
              <a:spcBef>
                <a:spcPts val="600"/>
              </a:spcBef>
              <a:spcAft>
                <a:spcPts val="0"/>
              </a:spcAft>
              <a:buClr>
                <a:schemeClr val="dk1"/>
              </a:buClr>
              <a:buSzPts val="1300"/>
              <a:buNone/>
              <a:defRPr sz="1300"/>
            </a:lvl9pPr>
          </a:lstStyle>
          <a:p>
            <a:endParaRPr/>
          </a:p>
        </p:txBody>
      </p:sp>
      <p:sp>
        <p:nvSpPr>
          <p:cNvPr id="90" name="Google Shape;90;p18"/>
          <p:cNvSpPr txBox="1">
            <a:spLocks noGrp="1"/>
          </p:cNvSpPr>
          <p:nvPr>
            <p:ph type="dt" idx="10"/>
          </p:nvPr>
        </p:nvSpPr>
        <p:spPr>
          <a:xfrm>
            <a:off x="1005840" y="7627621"/>
            <a:ext cx="3291900" cy="438300"/>
          </a:xfrm>
          <a:prstGeom prst="rect">
            <a:avLst/>
          </a:prstGeom>
          <a:noFill/>
          <a:ln>
            <a:noFill/>
          </a:ln>
        </p:spPr>
        <p:txBody>
          <a:bodyPr spcFirstLastPara="1" wrap="square" lIns="109725" tIns="54850" rIns="109725" bIns="54850" anchor="ctr" anchorCtr="0">
            <a:noAutofit/>
          </a:bodyPr>
          <a:lstStyle>
            <a:lvl1pPr lvl="0" algn="l">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91" name="Google Shape;91;p18"/>
          <p:cNvSpPr txBox="1">
            <a:spLocks noGrp="1"/>
          </p:cNvSpPr>
          <p:nvPr>
            <p:ph type="ftr" idx="11"/>
          </p:nvPr>
        </p:nvSpPr>
        <p:spPr>
          <a:xfrm>
            <a:off x="4846320" y="7627621"/>
            <a:ext cx="4937700" cy="438300"/>
          </a:xfrm>
          <a:prstGeom prst="rect">
            <a:avLst/>
          </a:prstGeom>
          <a:noFill/>
          <a:ln>
            <a:noFill/>
          </a:ln>
        </p:spPr>
        <p:txBody>
          <a:bodyPr spcFirstLastPara="1" wrap="square" lIns="109725" tIns="54850" rIns="109725" bIns="54850" anchor="ctr" anchorCtr="0">
            <a:noAutofit/>
          </a:bodyPr>
          <a:lstStyle>
            <a:lvl1pPr lvl="0" algn="ctr">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92" name="Google Shape;92;p18"/>
          <p:cNvSpPr txBox="1">
            <a:spLocks noGrp="1"/>
          </p:cNvSpPr>
          <p:nvPr>
            <p:ph type="sldNum" idx="12"/>
          </p:nvPr>
        </p:nvSpPr>
        <p:spPr>
          <a:xfrm>
            <a:off x="10332720" y="7627621"/>
            <a:ext cx="3291900" cy="438300"/>
          </a:xfrm>
          <a:prstGeom prst="rect">
            <a:avLst/>
          </a:prstGeom>
          <a:noFill/>
          <a:ln>
            <a:noFill/>
          </a:ln>
        </p:spPr>
        <p:txBody>
          <a:bodyPr spcFirstLastPara="1" wrap="square" lIns="109725" tIns="54850" rIns="109725" bIns="54850" anchor="ctr" anchorCtr="0">
            <a:noAutofit/>
          </a:bodyPr>
          <a:lstStyle>
            <a:lvl1pPr marL="0" marR="0" lvl="0"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1007746" y="548640"/>
            <a:ext cx="4719000" cy="1920600"/>
          </a:xfrm>
          <a:prstGeom prst="rect">
            <a:avLst/>
          </a:prstGeom>
          <a:noFill/>
          <a:ln>
            <a:noFill/>
          </a:ln>
        </p:spPr>
        <p:txBody>
          <a:bodyPr spcFirstLastPara="1" wrap="square" lIns="109725" tIns="54850" rIns="109725" bIns="54850" anchor="b" anchorCtr="0">
            <a:noAutofit/>
          </a:bodyPr>
          <a:lstStyle>
            <a:lvl1pPr lvl="0" algn="l">
              <a:lnSpc>
                <a:spcPct val="90000"/>
              </a:lnSpc>
              <a:spcBef>
                <a:spcPts val="0"/>
              </a:spcBef>
              <a:spcAft>
                <a:spcPts val="0"/>
              </a:spcAft>
              <a:buClr>
                <a:schemeClr val="dk1"/>
              </a:buClr>
              <a:buSzPts val="3800"/>
              <a:buFont typeface="Calibri"/>
              <a:buNone/>
              <a:defRPr sz="3800"/>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95" name="Google Shape;95;p19"/>
          <p:cNvSpPr>
            <a:spLocks noGrp="1"/>
          </p:cNvSpPr>
          <p:nvPr>
            <p:ph type="pic" idx="2"/>
          </p:nvPr>
        </p:nvSpPr>
        <p:spPr>
          <a:xfrm>
            <a:off x="6219826" y="1184910"/>
            <a:ext cx="7407000" cy="5848200"/>
          </a:xfrm>
          <a:prstGeom prst="rect">
            <a:avLst/>
          </a:prstGeom>
          <a:noFill/>
          <a:ln>
            <a:noFill/>
          </a:ln>
        </p:spPr>
      </p:sp>
      <p:sp>
        <p:nvSpPr>
          <p:cNvPr id="96" name="Google Shape;96;p19"/>
          <p:cNvSpPr txBox="1">
            <a:spLocks noGrp="1"/>
          </p:cNvSpPr>
          <p:nvPr>
            <p:ph type="body" idx="1"/>
          </p:nvPr>
        </p:nvSpPr>
        <p:spPr>
          <a:xfrm>
            <a:off x="1007746" y="2468880"/>
            <a:ext cx="4719000" cy="4573800"/>
          </a:xfrm>
          <a:prstGeom prst="rect">
            <a:avLst/>
          </a:prstGeom>
          <a:noFill/>
          <a:ln>
            <a:noFill/>
          </a:ln>
        </p:spPr>
        <p:txBody>
          <a:bodyPr spcFirstLastPara="1" wrap="square" lIns="109725" tIns="54850" rIns="109725" bIns="54850" anchor="t" anchorCtr="0">
            <a:noAutofit/>
          </a:bodyPr>
          <a:lstStyle>
            <a:lvl1pPr marL="457200" lvl="0" indent="-228600" algn="l">
              <a:lnSpc>
                <a:spcPct val="90000"/>
              </a:lnSpc>
              <a:spcBef>
                <a:spcPts val="1300"/>
              </a:spcBef>
              <a:spcAft>
                <a:spcPts val="0"/>
              </a:spcAft>
              <a:buClr>
                <a:schemeClr val="dk1"/>
              </a:buClr>
              <a:buSzPts val="1900"/>
              <a:buNone/>
              <a:defRPr sz="1900"/>
            </a:lvl1pPr>
            <a:lvl2pPr marL="914400" lvl="1" indent="-228600" algn="l">
              <a:lnSpc>
                <a:spcPct val="90000"/>
              </a:lnSpc>
              <a:spcBef>
                <a:spcPts val="600"/>
              </a:spcBef>
              <a:spcAft>
                <a:spcPts val="0"/>
              </a:spcAft>
              <a:buClr>
                <a:schemeClr val="dk1"/>
              </a:buClr>
              <a:buSzPts val="1800"/>
              <a:buNone/>
              <a:defRPr sz="1800"/>
            </a:lvl2pPr>
            <a:lvl3pPr marL="1371600" lvl="2" indent="-228600" algn="l">
              <a:lnSpc>
                <a:spcPct val="90000"/>
              </a:lnSpc>
              <a:spcBef>
                <a:spcPts val="600"/>
              </a:spcBef>
              <a:spcAft>
                <a:spcPts val="0"/>
              </a:spcAft>
              <a:buClr>
                <a:schemeClr val="dk1"/>
              </a:buClr>
              <a:buSzPts val="1400"/>
              <a:buNone/>
              <a:defRPr sz="1400"/>
            </a:lvl3pPr>
            <a:lvl4pPr marL="1828800" lvl="3" indent="-228600" algn="l">
              <a:lnSpc>
                <a:spcPct val="90000"/>
              </a:lnSpc>
              <a:spcBef>
                <a:spcPts val="600"/>
              </a:spcBef>
              <a:spcAft>
                <a:spcPts val="0"/>
              </a:spcAft>
              <a:buClr>
                <a:schemeClr val="dk1"/>
              </a:buClr>
              <a:buSzPts val="1300"/>
              <a:buNone/>
              <a:defRPr sz="1300"/>
            </a:lvl4pPr>
            <a:lvl5pPr marL="2286000" lvl="4" indent="-228600" algn="l">
              <a:lnSpc>
                <a:spcPct val="90000"/>
              </a:lnSpc>
              <a:spcBef>
                <a:spcPts val="600"/>
              </a:spcBef>
              <a:spcAft>
                <a:spcPts val="0"/>
              </a:spcAft>
              <a:buClr>
                <a:schemeClr val="dk1"/>
              </a:buClr>
              <a:buSzPts val="1300"/>
              <a:buNone/>
              <a:defRPr sz="1300"/>
            </a:lvl5pPr>
            <a:lvl6pPr marL="2743200" lvl="5" indent="-228600" algn="l">
              <a:lnSpc>
                <a:spcPct val="90000"/>
              </a:lnSpc>
              <a:spcBef>
                <a:spcPts val="600"/>
              </a:spcBef>
              <a:spcAft>
                <a:spcPts val="0"/>
              </a:spcAft>
              <a:buClr>
                <a:schemeClr val="dk1"/>
              </a:buClr>
              <a:buSzPts val="1300"/>
              <a:buNone/>
              <a:defRPr sz="1300"/>
            </a:lvl6pPr>
            <a:lvl7pPr marL="3200400" lvl="6" indent="-228600" algn="l">
              <a:lnSpc>
                <a:spcPct val="90000"/>
              </a:lnSpc>
              <a:spcBef>
                <a:spcPts val="600"/>
              </a:spcBef>
              <a:spcAft>
                <a:spcPts val="0"/>
              </a:spcAft>
              <a:buClr>
                <a:schemeClr val="dk1"/>
              </a:buClr>
              <a:buSzPts val="1300"/>
              <a:buNone/>
              <a:defRPr sz="1300"/>
            </a:lvl7pPr>
            <a:lvl8pPr marL="3657600" lvl="7" indent="-228600" algn="l">
              <a:lnSpc>
                <a:spcPct val="90000"/>
              </a:lnSpc>
              <a:spcBef>
                <a:spcPts val="600"/>
              </a:spcBef>
              <a:spcAft>
                <a:spcPts val="0"/>
              </a:spcAft>
              <a:buClr>
                <a:schemeClr val="dk1"/>
              </a:buClr>
              <a:buSzPts val="1300"/>
              <a:buNone/>
              <a:defRPr sz="1300"/>
            </a:lvl8pPr>
            <a:lvl9pPr marL="4114800" lvl="8" indent="-228600" algn="l">
              <a:lnSpc>
                <a:spcPct val="90000"/>
              </a:lnSpc>
              <a:spcBef>
                <a:spcPts val="600"/>
              </a:spcBef>
              <a:spcAft>
                <a:spcPts val="0"/>
              </a:spcAft>
              <a:buClr>
                <a:schemeClr val="dk1"/>
              </a:buClr>
              <a:buSzPts val="1300"/>
              <a:buNone/>
              <a:defRPr sz="1300"/>
            </a:lvl9pPr>
          </a:lstStyle>
          <a:p>
            <a:endParaRPr/>
          </a:p>
        </p:txBody>
      </p:sp>
      <p:sp>
        <p:nvSpPr>
          <p:cNvPr id="97" name="Google Shape;97;p19"/>
          <p:cNvSpPr txBox="1">
            <a:spLocks noGrp="1"/>
          </p:cNvSpPr>
          <p:nvPr>
            <p:ph type="dt" idx="10"/>
          </p:nvPr>
        </p:nvSpPr>
        <p:spPr>
          <a:xfrm>
            <a:off x="1005840" y="7627621"/>
            <a:ext cx="3291900" cy="438300"/>
          </a:xfrm>
          <a:prstGeom prst="rect">
            <a:avLst/>
          </a:prstGeom>
          <a:noFill/>
          <a:ln>
            <a:noFill/>
          </a:ln>
        </p:spPr>
        <p:txBody>
          <a:bodyPr spcFirstLastPara="1" wrap="square" lIns="109725" tIns="54850" rIns="109725" bIns="54850" anchor="ctr" anchorCtr="0">
            <a:noAutofit/>
          </a:bodyPr>
          <a:lstStyle>
            <a:lvl1pPr lvl="0" algn="l">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98" name="Google Shape;98;p19"/>
          <p:cNvSpPr txBox="1">
            <a:spLocks noGrp="1"/>
          </p:cNvSpPr>
          <p:nvPr>
            <p:ph type="ftr" idx="11"/>
          </p:nvPr>
        </p:nvSpPr>
        <p:spPr>
          <a:xfrm>
            <a:off x="4846320" y="7627621"/>
            <a:ext cx="4937700" cy="438300"/>
          </a:xfrm>
          <a:prstGeom prst="rect">
            <a:avLst/>
          </a:prstGeom>
          <a:noFill/>
          <a:ln>
            <a:noFill/>
          </a:ln>
        </p:spPr>
        <p:txBody>
          <a:bodyPr spcFirstLastPara="1" wrap="square" lIns="109725" tIns="54850" rIns="109725" bIns="54850" anchor="ctr" anchorCtr="0">
            <a:noAutofit/>
          </a:bodyPr>
          <a:lstStyle>
            <a:lvl1pPr lvl="0" algn="ctr">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99" name="Google Shape;99;p19"/>
          <p:cNvSpPr txBox="1">
            <a:spLocks noGrp="1"/>
          </p:cNvSpPr>
          <p:nvPr>
            <p:ph type="sldNum" idx="12"/>
          </p:nvPr>
        </p:nvSpPr>
        <p:spPr>
          <a:xfrm>
            <a:off x="10332720" y="7627621"/>
            <a:ext cx="3291900" cy="438300"/>
          </a:xfrm>
          <a:prstGeom prst="rect">
            <a:avLst/>
          </a:prstGeom>
          <a:noFill/>
          <a:ln>
            <a:noFill/>
          </a:ln>
        </p:spPr>
        <p:txBody>
          <a:bodyPr spcFirstLastPara="1" wrap="square" lIns="109725" tIns="54850" rIns="109725" bIns="54850" anchor="ctr" anchorCtr="0">
            <a:noAutofit/>
          </a:bodyPr>
          <a:lstStyle>
            <a:lvl1pPr marL="0" marR="0" lvl="0"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1005840" y="438150"/>
            <a:ext cx="12618600" cy="1590600"/>
          </a:xfrm>
          <a:prstGeom prst="rect">
            <a:avLst/>
          </a:prstGeom>
          <a:noFill/>
          <a:ln>
            <a:noFill/>
          </a:ln>
        </p:spPr>
        <p:txBody>
          <a:bodyPr spcFirstLastPara="1" wrap="square" lIns="109725" tIns="54850" rIns="109725" bIns="54850" anchor="ctr" anchorCtr="0">
            <a:noAutofit/>
          </a:bodyPr>
          <a:lstStyle>
            <a:lvl1pPr lvl="0" algn="l">
              <a:lnSpc>
                <a:spcPct val="90000"/>
              </a:lnSpc>
              <a:spcBef>
                <a:spcPts val="0"/>
              </a:spcBef>
              <a:spcAft>
                <a:spcPts val="0"/>
              </a:spcAft>
              <a:buClr>
                <a:schemeClr val="dk1"/>
              </a:buClr>
              <a:buSzPts val="22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102" name="Google Shape;102;p20"/>
          <p:cNvSpPr txBox="1">
            <a:spLocks noGrp="1"/>
          </p:cNvSpPr>
          <p:nvPr>
            <p:ph type="body" idx="1"/>
          </p:nvPr>
        </p:nvSpPr>
        <p:spPr>
          <a:xfrm rot="5400000">
            <a:off x="4704510" y="-1507800"/>
            <a:ext cx="5221500" cy="12618600"/>
          </a:xfrm>
          <a:prstGeom prst="rect">
            <a:avLst/>
          </a:prstGeom>
          <a:noFill/>
          <a:ln>
            <a:noFill/>
          </a:ln>
        </p:spPr>
        <p:txBody>
          <a:bodyPr spcFirstLastPara="1" wrap="square" lIns="109725" tIns="54850" rIns="109725" bIns="54850" anchor="t" anchorCtr="0">
            <a:noAutofit/>
          </a:bodyPr>
          <a:lstStyle>
            <a:lvl1pPr marL="457200" lvl="0" indent="-368300" algn="l">
              <a:lnSpc>
                <a:spcPct val="90000"/>
              </a:lnSpc>
              <a:spcBef>
                <a:spcPts val="1300"/>
              </a:spcBef>
              <a:spcAft>
                <a:spcPts val="0"/>
              </a:spcAft>
              <a:buClr>
                <a:schemeClr val="dk1"/>
              </a:buClr>
              <a:buSzPts val="2200"/>
              <a:buChar char="•"/>
              <a:defRPr/>
            </a:lvl1pPr>
            <a:lvl2pPr marL="914400" lvl="1" indent="-368300" algn="l">
              <a:lnSpc>
                <a:spcPct val="90000"/>
              </a:lnSpc>
              <a:spcBef>
                <a:spcPts val="600"/>
              </a:spcBef>
              <a:spcAft>
                <a:spcPts val="0"/>
              </a:spcAft>
              <a:buClr>
                <a:schemeClr val="dk1"/>
              </a:buClr>
              <a:buSzPts val="2200"/>
              <a:buChar char="•"/>
              <a:defRPr/>
            </a:lvl2pPr>
            <a:lvl3pPr marL="1371600" lvl="2" indent="-368300" algn="l">
              <a:lnSpc>
                <a:spcPct val="90000"/>
              </a:lnSpc>
              <a:spcBef>
                <a:spcPts val="600"/>
              </a:spcBef>
              <a:spcAft>
                <a:spcPts val="0"/>
              </a:spcAft>
              <a:buClr>
                <a:schemeClr val="dk1"/>
              </a:buClr>
              <a:buSzPts val="2200"/>
              <a:buChar char="•"/>
              <a:defRPr/>
            </a:lvl3pPr>
            <a:lvl4pPr marL="1828800" lvl="3" indent="-368300" algn="l">
              <a:lnSpc>
                <a:spcPct val="90000"/>
              </a:lnSpc>
              <a:spcBef>
                <a:spcPts val="600"/>
              </a:spcBef>
              <a:spcAft>
                <a:spcPts val="0"/>
              </a:spcAft>
              <a:buClr>
                <a:schemeClr val="dk1"/>
              </a:buClr>
              <a:buSzPts val="2200"/>
              <a:buChar char="•"/>
              <a:defRPr/>
            </a:lvl4pPr>
            <a:lvl5pPr marL="2286000" lvl="4" indent="-368300" algn="l">
              <a:lnSpc>
                <a:spcPct val="90000"/>
              </a:lnSpc>
              <a:spcBef>
                <a:spcPts val="600"/>
              </a:spcBef>
              <a:spcAft>
                <a:spcPts val="0"/>
              </a:spcAft>
              <a:buClr>
                <a:schemeClr val="dk1"/>
              </a:buClr>
              <a:buSzPts val="2200"/>
              <a:buChar char="•"/>
              <a:defRPr/>
            </a:lvl5pPr>
            <a:lvl6pPr marL="2743200" lvl="5" indent="-368300" algn="l">
              <a:lnSpc>
                <a:spcPct val="90000"/>
              </a:lnSpc>
              <a:spcBef>
                <a:spcPts val="600"/>
              </a:spcBef>
              <a:spcAft>
                <a:spcPts val="0"/>
              </a:spcAft>
              <a:buClr>
                <a:schemeClr val="dk1"/>
              </a:buClr>
              <a:buSzPts val="2200"/>
              <a:buChar char="•"/>
              <a:defRPr/>
            </a:lvl6pPr>
            <a:lvl7pPr marL="3200400" lvl="6" indent="-368300" algn="l">
              <a:lnSpc>
                <a:spcPct val="90000"/>
              </a:lnSpc>
              <a:spcBef>
                <a:spcPts val="600"/>
              </a:spcBef>
              <a:spcAft>
                <a:spcPts val="0"/>
              </a:spcAft>
              <a:buClr>
                <a:schemeClr val="dk1"/>
              </a:buClr>
              <a:buSzPts val="2200"/>
              <a:buChar char="•"/>
              <a:defRPr/>
            </a:lvl7pPr>
            <a:lvl8pPr marL="3657600" lvl="7" indent="-368300" algn="l">
              <a:lnSpc>
                <a:spcPct val="90000"/>
              </a:lnSpc>
              <a:spcBef>
                <a:spcPts val="600"/>
              </a:spcBef>
              <a:spcAft>
                <a:spcPts val="0"/>
              </a:spcAft>
              <a:buClr>
                <a:schemeClr val="dk1"/>
              </a:buClr>
              <a:buSzPts val="2200"/>
              <a:buChar char="•"/>
              <a:defRPr/>
            </a:lvl8pPr>
            <a:lvl9pPr marL="4114800" lvl="8" indent="-368300" algn="l">
              <a:lnSpc>
                <a:spcPct val="90000"/>
              </a:lnSpc>
              <a:spcBef>
                <a:spcPts val="600"/>
              </a:spcBef>
              <a:spcAft>
                <a:spcPts val="0"/>
              </a:spcAft>
              <a:buClr>
                <a:schemeClr val="dk1"/>
              </a:buClr>
              <a:buSzPts val="2200"/>
              <a:buChar char="•"/>
              <a:defRPr/>
            </a:lvl9pPr>
          </a:lstStyle>
          <a:p>
            <a:endParaRPr/>
          </a:p>
        </p:txBody>
      </p:sp>
      <p:sp>
        <p:nvSpPr>
          <p:cNvPr id="103" name="Google Shape;103;p20"/>
          <p:cNvSpPr txBox="1">
            <a:spLocks noGrp="1"/>
          </p:cNvSpPr>
          <p:nvPr>
            <p:ph type="dt" idx="10"/>
          </p:nvPr>
        </p:nvSpPr>
        <p:spPr>
          <a:xfrm>
            <a:off x="1005840" y="7627621"/>
            <a:ext cx="3291900" cy="438300"/>
          </a:xfrm>
          <a:prstGeom prst="rect">
            <a:avLst/>
          </a:prstGeom>
          <a:noFill/>
          <a:ln>
            <a:noFill/>
          </a:ln>
        </p:spPr>
        <p:txBody>
          <a:bodyPr spcFirstLastPara="1" wrap="square" lIns="109725" tIns="54850" rIns="109725" bIns="54850" anchor="ctr" anchorCtr="0">
            <a:noAutofit/>
          </a:bodyPr>
          <a:lstStyle>
            <a:lvl1pPr lvl="0" algn="l">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104" name="Google Shape;104;p20"/>
          <p:cNvSpPr txBox="1">
            <a:spLocks noGrp="1"/>
          </p:cNvSpPr>
          <p:nvPr>
            <p:ph type="ftr" idx="11"/>
          </p:nvPr>
        </p:nvSpPr>
        <p:spPr>
          <a:xfrm>
            <a:off x="4846320" y="7627621"/>
            <a:ext cx="4937700" cy="438300"/>
          </a:xfrm>
          <a:prstGeom prst="rect">
            <a:avLst/>
          </a:prstGeom>
          <a:noFill/>
          <a:ln>
            <a:noFill/>
          </a:ln>
        </p:spPr>
        <p:txBody>
          <a:bodyPr spcFirstLastPara="1" wrap="square" lIns="109725" tIns="54850" rIns="109725" bIns="54850" anchor="ctr" anchorCtr="0">
            <a:noAutofit/>
          </a:bodyPr>
          <a:lstStyle>
            <a:lvl1pPr lvl="0" algn="ctr">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105" name="Google Shape;105;p20"/>
          <p:cNvSpPr txBox="1">
            <a:spLocks noGrp="1"/>
          </p:cNvSpPr>
          <p:nvPr>
            <p:ph type="sldNum" idx="12"/>
          </p:nvPr>
        </p:nvSpPr>
        <p:spPr>
          <a:xfrm>
            <a:off x="10332720" y="7627621"/>
            <a:ext cx="3291900" cy="438300"/>
          </a:xfrm>
          <a:prstGeom prst="rect">
            <a:avLst/>
          </a:prstGeom>
          <a:noFill/>
          <a:ln>
            <a:noFill/>
          </a:ln>
        </p:spPr>
        <p:txBody>
          <a:bodyPr spcFirstLastPara="1" wrap="square" lIns="109725" tIns="54850" rIns="109725" bIns="54850" anchor="ctr" anchorCtr="0">
            <a:noAutofit/>
          </a:bodyPr>
          <a:lstStyle>
            <a:lvl1pPr marL="0" marR="0" lvl="0"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rot="5400000">
            <a:off x="8560110" y="2348099"/>
            <a:ext cx="6974400" cy="3154500"/>
          </a:xfrm>
          <a:prstGeom prst="rect">
            <a:avLst/>
          </a:prstGeom>
          <a:noFill/>
          <a:ln>
            <a:noFill/>
          </a:ln>
        </p:spPr>
        <p:txBody>
          <a:bodyPr spcFirstLastPara="1" wrap="square" lIns="109725" tIns="54850" rIns="109725" bIns="54850" anchor="ctr" anchorCtr="0">
            <a:noAutofit/>
          </a:bodyPr>
          <a:lstStyle>
            <a:lvl1pPr lvl="0" algn="l">
              <a:lnSpc>
                <a:spcPct val="90000"/>
              </a:lnSpc>
              <a:spcBef>
                <a:spcPts val="0"/>
              </a:spcBef>
              <a:spcAft>
                <a:spcPts val="0"/>
              </a:spcAft>
              <a:buClr>
                <a:schemeClr val="dk1"/>
              </a:buClr>
              <a:buSzPts val="22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108" name="Google Shape;108;p21"/>
          <p:cNvSpPr txBox="1">
            <a:spLocks noGrp="1"/>
          </p:cNvSpPr>
          <p:nvPr>
            <p:ph type="body" idx="1"/>
          </p:nvPr>
        </p:nvSpPr>
        <p:spPr>
          <a:xfrm rot="5400000">
            <a:off x="2159100" y="-715351"/>
            <a:ext cx="6974400" cy="9281400"/>
          </a:xfrm>
          <a:prstGeom prst="rect">
            <a:avLst/>
          </a:prstGeom>
          <a:noFill/>
          <a:ln>
            <a:noFill/>
          </a:ln>
        </p:spPr>
        <p:txBody>
          <a:bodyPr spcFirstLastPara="1" wrap="square" lIns="109725" tIns="54850" rIns="109725" bIns="54850" anchor="t" anchorCtr="0">
            <a:noAutofit/>
          </a:bodyPr>
          <a:lstStyle>
            <a:lvl1pPr marL="457200" lvl="0" indent="-368300" algn="l">
              <a:lnSpc>
                <a:spcPct val="90000"/>
              </a:lnSpc>
              <a:spcBef>
                <a:spcPts val="1300"/>
              </a:spcBef>
              <a:spcAft>
                <a:spcPts val="0"/>
              </a:spcAft>
              <a:buClr>
                <a:schemeClr val="dk1"/>
              </a:buClr>
              <a:buSzPts val="2200"/>
              <a:buChar char="•"/>
              <a:defRPr/>
            </a:lvl1pPr>
            <a:lvl2pPr marL="914400" lvl="1" indent="-368300" algn="l">
              <a:lnSpc>
                <a:spcPct val="90000"/>
              </a:lnSpc>
              <a:spcBef>
                <a:spcPts val="600"/>
              </a:spcBef>
              <a:spcAft>
                <a:spcPts val="0"/>
              </a:spcAft>
              <a:buClr>
                <a:schemeClr val="dk1"/>
              </a:buClr>
              <a:buSzPts val="2200"/>
              <a:buChar char="•"/>
              <a:defRPr/>
            </a:lvl2pPr>
            <a:lvl3pPr marL="1371600" lvl="2" indent="-368300" algn="l">
              <a:lnSpc>
                <a:spcPct val="90000"/>
              </a:lnSpc>
              <a:spcBef>
                <a:spcPts val="600"/>
              </a:spcBef>
              <a:spcAft>
                <a:spcPts val="0"/>
              </a:spcAft>
              <a:buClr>
                <a:schemeClr val="dk1"/>
              </a:buClr>
              <a:buSzPts val="2200"/>
              <a:buChar char="•"/>
              <a:defRPr/>
            </a:lvl3pPr>
            <a:lvl4pPr marL="1828800" lvl="3" indent="-368300" algn="l">
              <a:lnSpc>
                <a:spcPct val="90000"/>
              </a:lnSpc>
              <a:spcBef>
                <a:spcPts val="600"/>
              </a:spcBef>
              <a:spcAft>
                <a:spcPts val="0"/>
              </a:spcAft>
              <a:buClr>
                <a:schemeClr val="dk1"/>
              </a:buClr>
              <a:buSzPts val="2200"/>
              <a:buChar char="•"/>
              <a:defRPr/>
            </a:lvl4pPr>
            <a:lvl5pPr marL="2286000" lvl="4" indent="-368300" algn="l">
              <a:lnSpc>
                <a:spcPct val="90000"/>
              </a:lnSpc>
              <a:spcBef>
                <a:spcPts val="600"/>
              </a:spcBef>
              <a:spcAft>
                <a:spcPts val="0"/>
              </a:spcAft>
              <a:buClr>
                <a:schemeClr val="dk1"/>
              </a:buClr>
              <a:buSzPts val="2200"/>
              <a:buChar char="•"/>
              <a:defRPr/>
            </a:lvl5pPr>
            <a:lvl6pPr marL="2743200" lvl="5" indent="-368300" algn="l">
              <a:lnSpc>
                <a:spcPct val="90000"/>
              </a:lnSpc>
              <a:spcBef>
                <a:spcPts val="600"/>
              </a:spcBef>
              <a:spcAft>
                <a:spcPts val="0"/>
              </a:spcAft>
              <a:buClr>
                <a:schemeClr val="dk1"/>
              </a:buClr>
              <a:buSzPts val="2200"/>
              <a:buChar char="•"/>
              <a:defRPr/>
            </a:lvl6pPr>
            <a:lvl7pPr marL="3200400" lvl="6" indent="-368300" algn="l">
              <a:lnSpc>
                <a:spcPct val="90000"/>
              </a:lnSpc>
              <a:spcBef>
                <a:spcPts val="600"/>
              </a:spcBef>
              <a:spcAft>
                <a:spcPts val="0"/>
              </a:spcAft>
              <a:buClr>
                <a:schemeClr val="dk1"/>
              </a:buClr>
              <a:buSzPts val="2200"/>
              <a:buChar char="•"/>
              <a:defRPr/>
            </a:lvl7pPr>
            <a:lvl8pPr marL="3657600" lvl="7" indent="-368300" algn="l">
              <a:lnSpc>
                <a:spcPct val="90000"/>
              </a:lnSpc>
              <a:spcBef>
                <a:spcPts val="600"/>
              </a:spcBef>
              <a:spcAft>
                <a:spcPts val="0"/>
              </a:spcAft>
              <a:buClr>
                <a:schemeClr val="dk1"/>
              </a:buClr>
              <a:buSzPts val="2200"/>
              <a:buChar char="•"/>
              <a:defRPr/>
            </a:lvl8pPr>
            <a:lvl9pPr marL="4114800" lvl="8" indent="-368300" algn="l">
              <a:lnSpc>
                <a:spcPct val="90000"/>
              </a:lnSpc>
              <a:spcBef>
                <a:spcPts val="600"/>
              </a:spcBef>
              <a:spcAft>
                <a:spcPts val="0"/>
              </a:spcAft>
              <a:buClr>
                <a:schemeClr val="dk1"/>
              </a:buClr>
              <a:buSzPts val="2200"/>
              <a:buChar char="•"/>
              <a:defRPr/>
            </a:lvl9pPr>
          </a:lstStyle>
          <a:p>
            <a:endParaRPr/>
          </a:p>
        </p:txBody>
      </p:sp>
      <p:sp>
        <p:nvSpPr>
          <p:cNvPr id="109" name="Google Shape;109;p21"/>
          <p:cNvSpPr txBox="1">
            <a:spLocks noGrp="1"/>
          </p:cNvSpPr>
          <p:nvPr>
            <p:ph type="dt" idx="10"/>
          </p:nvPr>
        </p:nvSpPr>
        <p:spPr>
          <a:xfrm>
            <a:off x="1005840" y="7627621"/>
            <a:ext cx="3291900" cy="438300"/>
          </a:xfrm>
          <a:prstGeom prst="rect">
            <a:avLst/>
          </a:prstGeom>
          <a:noFill/>
          <a:ln>
            <a:noFill/>
          </a:ln>
        </p:spPr>
        <p:txBody>
          <a:bodyPr spcFirstLastPara="1" wrap="square" lIns="109725" tIns="54850" rIns="109725" bIns="54850" anchor="ctr" anchorCtr="0">
            <a:noAutofit/>
          </a:bodyPr>
          <a:lstStyle>
            <a:lvl1pPr lvl="0" algn="l">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110" name="Google Shape;110;p21"/>
          <p:cNvSpPr txBox="1">
            <a:spLocks noGrp="1"/>
          </p:cNvSpPr>
          <p:nvPr>
            <p:ph type="ftr" idx="11"/>
          </p:nvPr>
        </p:nvSpPr>
        <p:spPr>
          <a:xfrm>
            <a:off x="4846320" y="7627621"/>
            <a:ext cx="4937700" cy="438300"/>
          </a:xfrm>
          <a:prstGeom prst="rect">
            <a:avLst/>
          </a:prstGeom>
          <a:noFill/>
          <a:ln>
            <a:noFill/>
          </a:ln>
        </p:spPr>
        <p:txBody>
          <a:bodyPr spcFirstLastPara="1" wrap="square" lIns="109725" tIns="54850" rIns="109725" bIns="54850" anchor="ctr" anchorCtr="0">
            <a:noAutofit/>
          </a:bodyPr>
          <a:lstStyle>
            <a:lvl1pPr lvl="0" algn="ctr">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111" name="Google Shape;111;p21"/>
          <p:cNvSpPr txBox="1">
            <a:spLocks noGrp="1"/>
          </p:cNvSpPr>
          <p:nvPr>
            <p:ph type="sldNum" idx="12"/>
          </p:nvPr>
        </p:nvSpPr>
        <p:spPr>
          <a:xfrm>
            <a:off x="10332720" y="7627621"/>
            <a:ext cx="3291900" cy="438300"/>
          </a:xfrm>
          <a:prstGeom prst="rect">
            <a:avLst/>
          </a:prstGeom>
          <a:noFill/>
          <a:ln>
            <a:noFill/>
          </a:ln>
        </p:spPr>
        <p:txBody>
          <a:bodyPr spcFirstLastPara="1" wrap="square" lIns="109725" tIns="54850" rIns="109725" bIns="54850" anchor="ctr" anchorCtr="0">
            <a:noAutofit/>
          </a:bodyPr>
          <a:lstStyle>
            <a:lvl1pPr marL="0" marR="0" lvl="0"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ide 2 master">
  <p:cSld name="Slide 2 master">
    <p:bg>
      <p:bgPr>
        <a:solidFill>
          <a:srgbClr val="000000"/>
        </a:solidFill>
        <a:effectLst/>
      </p:bgPr>
    </p:bg>
    <p:spTree>
      <p:nvGrpSpPr>
        <p:cNvPr id="1" name="Shape 14"/>
        <p:cNvGrpSpPr/>
        <p:nvPr/>
      </p:nvGrpSpPr>
      <p:grpSpPr>
        <a:xfrm>
          <a:off x="0" y="0"/>
          <a:ext cx="0" cy="0"/>
          <a:chOff x="0" y="0"/>
          <a:chExt cx="0" cy="0"/>
        </a:xfrm>
      </p:grpSpPr>
      <p:pic>
        <p:nvPicPr>
          <p:cNvPr id="15" name="Google Shape;15;p3"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6" name="Google Shape;16;p3"/>
          <p:cNvSpPr/>
          <p:nvPr/>
        </p:nvSpPr>
        <p:spPr>
          <a:xfrm>
            <a:off x="0" y="0"/>
            <a:ext cx="14630400" cy="8229600"/>
          </a:xfrm>
          <a:prstGeom prst="rect">
            <a:avLst/>
          </a:prstGeom>
          <a:solidFill>
            <a:srgbClr val="FF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 name="Google Shape;17;p3"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ide 3 master">
  <p:cSld name="Slide 3 master">
    <p:bg>
      <p:bgPr>
        <a:solidFill>
          <a:srgbClr val="000000"/>
        </a:solidFill>
        <a:effectLst/>
      </p:bgPr>
    </p:bg>
    <p:spTree>
      <p:nvGrpSpPr>
        <p:cNvPr id="1" name="Shape 18"/>
        <p:cNvGrpSpPr/>
        <p:nvPr/>
      </p:nvGrpSpPr>
      <p:grpSpPr>
        <a:xfrm>
          <a:off x="0" y="0"/>
          <a:ext cx="0" cy="0"/>
          <a:chOff x="0" y="0"/>
          <a:chExt cx="0" cy="0"/>
        </a:xfrm>
      </p:grpSpPr>
      <p:pic>
        <p:nvPicPr>
          <p:cNvPr id="19" name="Google Shape;19;p4"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20" name="Google Shape;20;p4"/>
          <p:cNvSpPr/>
          <p:nvPr/>
        </p:nvSpPr>
        <p:spPr>
          <a:xfrm>
            <a:off x="0" y="0"/>
            <a:ext cx="14630400" cy="8229600"/>
          </a:xfrm>
          <a:prstGeom prst="rect">
            <a:avLst/>
          </a:prstGeom>
          <a:solidFill>
            <a:srgbClr val="FF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Google Shape;21;p4"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ide 4 master">
  <p:cSld name="Slide 4 master">
    <p:bg>
      <p:bgPr>
        <a:solidFill>
          <a:srgbClr val="000000"/>
        </a:solidFill>
        <a:effectLst/>
      </p:bgPr>
    </p:bg>
    <p:spTree>
      <p:nvGrpSpPr>
        <p:cNvPr id="1" name="Shape 22"/>
        <p:cNvGrpSpPr/>
        <p:nvPr/>
      </p:nvGrpSpPr>
      <p:grpSpPr>
        <a:xfrm>
          <a:off x="0" y="0"/>
          <a:ext cx="0" cy="0"/>
          <a:chOff x="0" y="0"/>
          <a:chExt cx="0" cy="0"/>
        </a:xfrm>
      </p:grpSpPr>
      <p:pic>
        <p:nvPicPr>
          <p:cNvPr id="23" name="Google Shape;23;p5"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24" name="Google Shape;24;p5"/>
          <p:cNvSpPr/>
          <p:nvPr/>
        </p:nvSpPr>
        <p:spPr>
          <a:xfrm>
            <a:off x="0" y="0"/>
            <a:ext cx="14630400" cy="8229600"/>
          </a:xfrm>
          <a:prstGeom prst="rect">
            <a:avLst/>
          </a:prstGeom>
          <a:solidFill>
            <a:srgbClr val="FF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 name="Google Shape;25;p5"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lide 5 master">
  <p:cSld name="Slide 5 master">
    <p:bg>
      <p:bgPr>
        <a:solidFill>
          <a:srgbClr val="000000"/>
        </a:solidFill>
        <a:effectLst/>
      </p:bgPr>
    </p:bg>
    <p:spTree>
      <p:nvGrpSpPr>
        <p:cNvPr id="1" name="Shape 26"/>
        <p:cNvGrpSpPr/>
        <p:nvPr/>
      </p:nvGrpSpPr>
      <p:grpSpPr>
        <a:xfrm>
          <a:off x="0" y="0"/>
          <a:ext cx="0" cy="0"/>
          <a:chOff x="0" y="0"/>
          <a:chExt cx="0" cy="0"/>
        </a:xfrm>
      </p:grpSpPr>
      <p:pic>
        <p:nvPicPr>
          <p:cNvPr id="27" name="Google Shape;27;p6"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28" name="Google Shape;28;p6"/>
          <p:cNvSpPr/>
          <p:nvPr/>
        </p:nvSpPr>
        <p:spPr>
          <a:xfrm>
            <a:off x="0" y="0"/>
            <a:ext cx="14630400" cy="8229600"/>
          </a:xfrm>
          <a:prstGeom prst="rect">
            <a:avLst/>
          </a:prstGeom>
          <a:solidFill>
            <a:srgbClr val="FF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 name="Google Shape;29;p6"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lide 6 master">
  <p:cSld name="Slide 6 master">
    <p:bg>
      <p:bgPr>
        <a:solidFill>
          <a:srgbClr val="000000"/>
        </a:solidFill>
        <a:effectLst/>
      </p:bgPr>
    </p:bg>
    <p:spTree>
      <p:nvGrpSpPr>
        <p:cNvPr id="1" name="Shape 30"/>
        <p:cNvGrpSpPr/>
        <p:nvPr/>
      </p:nvGrpSpPr>
      <p:grpSpPr>
        <a:xfrm>
          <a:off x="0" y="0"/>
          <a:ext cx="0" cy="0"/>
          <a:chOff x="0" y="0"/>
          <a:chExt cx="0" cy="0"/>
        </a:xfrm>
      </p:grpSpPr>
      <p:pic>
        <p:nvPicPr>
          <p:cNvPr id="31" name="Google Shape;31;p7"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32" name="Google Shape;32;p7"/>
          <p:cNvSpPr/>
          <p:nvPr/>
        </p:nvSpPr>
        <p:spPr>
          <a:xfrm>
            <a:off x="0" y="0"/>
            <a:ext cx="14630400" cy="8229600"/>
          </a:xfrm>
          <a:prstGeom prst="rect">
            <a:avLst/>
          </a:prstGeom>
          <a:solidFill>
            <a:srgbClr val="FF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 name="Google Shape;33;p7"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lide 7 master">
  <p:cSld name="Slide 7 master">
    <p:bg>
      <p:bgPr>
        <a:solidFill>
          <a:srgbClr val="000000"/>
        </a:solidFill>
        <a:effectLst/>
      </p:bgPr>
    </p:bg>
    <p:spTree>
      <p:nvGrpSpPr>
        <p:cNvPr id="1" name="Shape 34"/>
        <p:cNvGrpSpPr/>
        <p:nvPr/>
      </p:nvGrpSpPr>
      <p:grpSpPr>
        <a:xfrm>
          <a:off x="0" y="0"/>
          <a:ext cx="0" cy="0"/>
          <a:chOff x="0" y="0"/>
          <a:chExt cx="0" cy="0"/>
        </a:xfrm>
      </p:grpSpPr>
      <p:pic>
        <p:nvPicPr>
          <p:cNvPr id="35" name="Google Shape;35;p8"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36" name="Google Shape;36;p8"/>
          <p:cNvSpPr/>
          <p:nvPr/>
        </p:nvSpPr>
        <p:spPr>
          <a:xfrm>
            <a:off x="0" y="0"/>
            <a:ext cx="14630400" cy="8229600"/>
          </a:xfrm>
          <a:prstGeom prst="rect">
            <a:avLst/>
          </a:prstGeom>
          <a:solidFill>
            <a:srgbClr val="FF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 name="Google Shape;37;p8"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lide 8 master">
  <p:cSld name="Slide 8 master">
    <p:bg>
      <p:bgPr>
        <a:solidFill>
          <a:srgbClr val="000000"/>
        </a:solidFill>
        <a:effectLst/>
      </p:bgPr>
    </p:bg>
    <p:spTree>
      <p:nvGrpSpPr>
        <p:cNvPr id="1" name="Shape 38"/>
        <p:cNvGrpSpPr/>
        <p:nvPr/>
      </p:nvGrpSpPr>
      <p:grpSpPr>
        <a:xfrm>
          <a:off x="0" y="0"/>
          <a:ext cx="0" cy="0"/>
          <a:chOff x="0" y="0"/>
          <a:chExt cx="0" cy="0"/>
        </a:xfrm>
      </p:grpSpPr>
      <p:pic>
        <p:nvPicPr>
          <p:cNvPr id="39" name="Google Shape;39;p9"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40" name="Google Shape;40;p9"/>
          <p:cNvSpPr/>
          <p:nvPr/>
        </p:nvSpPr>
        <p:spPr>
          <a:xfrm>
            <a:off x="0" y="0"/>
            <a:ext cx="14630400" cy="8229600"/>
          </a:xfrm>
          <a:prstGeom prst="rect">
            <a:avLst/>
          </a:prstGeom>
          <a:solidFill>
            <a:srgbClr val="FF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 name="Google Shape;41;p9"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itle and Content">
  <p:cSld name="Title and Content">
    <p:bg>
      <p:bgPr>
        <a:solidFill>
          <a:schemeClr val="lt1"/>
        </a:solidFill>
        <a:effectLst/>
      </p:bgPr>
    </p:bg>
    <p:spTree>
      <p:nvGrpSpPr>
        <p:cNvPr id="1" name="Shape 25"/>
        <p:cNvGrpSpPr/>
        <p:nvPr/>
      </p:nvGrpSpPr>
      <p:grpSpPr>
        <a:xfrm>
          <a:off x="0" y="0"/>
          <a:ext cx="0" cy="0"/>
          <a:chOff x="0" y="0"/>
          <a:chExt cx="0" cy="0"/>
        </a:xfrm>
      </p:grpSpPr>
      <p:pic>
        <p:nvPicPr>
          <p:cNvPr id="26" name="Google Shape;26;p3"/>
          <p:cNvPicPr preferRelativeResize="0"/>
          <p:nvPr/>
        </p:nvPicPr>
        <p:blipFill rotWithShape="1">
          <a:blip r:embed="rId2">
            <a:alphaModFix/>
          </a:blip>
          <a:srcRect/>
          <a:stretch/>
        </p:blipFill>
        <p:spPr>
          <a:xfrm>
            <a:off x="14106013" y="5843"/>
            <a:ext cx="524387" cy="8223757"/>
          </a:xfrm>
          <a:prstGeom prst="rect">
            <a:avLst/>
          </a:prstGeom>
          <a:noFill/>
          <a:ln>
            <a:noFill/>
          </a:ln>
        </p:spPr>
      </p:pic>
      <p:pic>
        <p:nvPicPr>
          <p:cNvPr id="27" name="Google Shape;27;p3"/>
          <p:cNvPicPr preferRelativeResize="0"/>
          <p:nvPr/>
        </p:nvPicPr>
        <p:blipFill rotWithShape="1">
          <a:blip r:embed="rId3">
            <a:alphaModFix/>
          </a:blip>
          <a:srcRect/>
          <a:stretch/>
        </p:blipFill>
        <p:spPr>
          <a:xfrm>
            <a:off x="660998" y="6767059"/>
            <a:ext cx="1162253" cy="866302"/>
          </a:xfrm>
          <a:prstGeom prst="rect">
            <a:avLst/>
          </a:prstGeom>
          <a:noFill/>
          <a:ln>
            <a:noFill/>
          </a:ln>
        </p:spPr>
      </p:pic>
      <p:pic>
        <p:nvPicPr>
          <p:cNvPr id="28" name="Google Shape;28;p3"/>
          <p:cNvPicPr preferRelativeResize="0"/>
          <p:nvPr/>
        </p:nvPicPr>
        <p:blipFill rotWithShape="1">
          <a:blip r:embed="rId4">
            <a:alphaModFix/>
          </a:blip>
          <a:srcRect/>
          <a:stretch/>
        </p:blipFill>
        <p:spPr>
          <a:xfrm>
            <a:off x="11241306" y="1"/>
            <a:ext cx="3389093" cy="663448"/>
          </a:xfrm>
          <a:prstGeom prst="rect">
            <a:avLst/>
          </a:prstGeom>
          <a:noFill/>
          <a:ln>
            <a:noFill/>
          </a:ln>
        </p:spPr>
      </p:pic>
      <p:sp>
        <p:nvSpPr>
          <p:cNvPr id="29" name="Google Shape;29;p3"/>
          <p:cNvSpPr txBox="1">
            <a:spLocks noGrp="1"/>
          </p:cNvSpPr>
          <p:nvPr>
            <p:ph type="title"/>
          </p:nvPr>
        </p:nvSpPr>
        <p:spPr>
          <a:xfrm>
            <a:off x="3247040" y="251613"/>
            <a:ext cx="8136320" cy="572464"/>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3720" b="1" i="0">
                <a:solidFill>
                  <a:srgbClr val="C00000"/>
                </a:solidFill>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3"/>
          <p:cNvSpPr txBox="1">
            <a:spLocks noGrp="1"/>
          </p:cNvSpPr>
          <p:nvPr>
            <p:ph type="body" idx="1"/>
          </p:nvPr>
        </p:nvSpPr>
        <p:spPr>
          <a:xfrm>
            <a:off x="2393354" y="1413855"/>
            <a:ext cx="9843693" cy="215444"/>
          </a:xfrm>
          <a:prstGeom prst="rect">
            <a:avLst/>
          </a:prstGeom>
          <a:noFill/>
          <a:ln>
            <a:noFill/>
          </a:ln>
        </p:spPr>
        <p:txBody>
          <a:bodyPr spcFirstLastPara="1" wrap="square" lIns="0" tIns="0" rIns="0" bIns="0" anchor="t" anchorCtr="0">
            <a:spAutoFit/>
          </a:bodyPr>
          <a:lstStyle>
            <a:lvl1pPr marL="548640" lvl="0" indent="-274320" algn="l">
              <a:lnSpc>
                <a:spcPct val="100000"/>
              </a:lnSpc>
              <a:spcBef>
                <a:spcPts val="0"/>
              </a:spcBef>
              <a:spcAft>
                <a:spcPts val="0"/>
              </a:spcAft>
              <a:buSzPts val="1400"/>
              <a:buNone/>
              <a:defRPr b="0" i="0">
                <a:solidFill>
                  <a:schemeClr val="dk1"/>
                </a:solidFill>
              </a:defRPr>
            </a:lvl1pPr>
            <a:lvl2pPr marL="1097280" lvl="1" indent="-274320" algn="l">
              <a:lnSpc>
                <a:spcPct val="100000"/>
              </a:lnSpc>
              <a:spcBef>
                <a:spcPts val="0"/>
              </a:spcBef>
              <a:spcAft>
                <a:spcPts val="0"/>
              </a:spcAft>
              <a:buSzPts val="1400"/>
              <a:buNone/>
              <a:defRPr/>
            </a:lvl2pPr>
            <a:lvl3pPr marL="1645920" lvl="2" indent="-274320" algn="l">
              <a:lnSpc>
                <a:spcPct val="100000"/>
              </a:lnSpc>
              <a:spcBef>
                <a:spcPts val="0"/>
              </a:spcBef>
              <a:spcAft>
                <a:spcPts val="0"/>
              </a:spcAft>
              <a:buSzPts val="1400"/>
              <a:buNone/>
              <a:defRPr/>
            </a:lvl3pPr>
            <a:lvl4pPr marL="2194560" lvl="3" indent="-274320" algn="l">
              <a:lnSpc>
                <a:spcPct val="100000"/>
              </a:lnSpc>
              <a:spcBef>
                <a:spcPts val="0"/>
              </a:spcBef>
              <a:spcAft>
                <a:spcPts val="0"/>
              </a:spcAft>
              <a:buSzPts val="1400"/>
              <a:buNone/>
              <a:defRPr/>
            </a:lvl4pPr>
            <a:lvl5pPr marL="2743200" lvl="4" indent="-274320" algn="l">
              <a:lnSpc>
                <a:spcPct val="100000"/>
              </a:lnSpc>
              <a:spcBef>
                <a:spcPts val="0"/>
              </a:spcBef>
              <a:spcAft>
                <a:spcPts val="0"/>
              </a:spcAft>
              <a:buSzPts val="1400"/>
              <a:buNone/>
              <a:defRPr/>
            </a:lvl5pPr>
            <a:lvl6pPr marL="3291840" lvl="5" indent="-274320" algn="l">
              <a:lnSpc>
                <a:spcPct val="100000"/>
              </a:lnSpc>
              <a:spcBef>
                <a:spcPts val="0"/>
              </a:spcBef>
              <a:spcAft>
                <a:spcPts val="0"/>
              </a:spcAft>
              <a:buSzPts val="1400"/>
              <a:buNone/>
              <a:defRPr/>
            </a:lvl6pPr>
            <a:lvl7pPr marL="3840480" lvl="6" indent="-274320" algn="l">
              <a:lnSpc>
                <a:spcPct val="100000"/>
              </a:lnSpc>
              <a:spcBef>
                <a:spcPts val="0"/>
              </a:spcBef>
              <a:spcAft>
                <a:spcPts val="0"/>
              </a:spcAft>
              <a:buSzPts val="1400"/>
              <a:buNone/>
              <a:defRPr/>
            </a:lvl7pPr>
            <a:lvl8pPr marL="4389120" lvl="7" indent="-274320" algn="l">
              <a:lnSpc>
                <a:spcPct val="100000"/>
              </a:lnSpc>
              <a:spcBef>
                <a:spcPts val="0"/>
              </a:spcBef>
              <a:spcAft>
                <a:spcPts val="0"/>
              </a:spcAft>
              <a:buSzPts val="1400"/>
              <a:buNone/>
              <a:defRPr/>
            </a:lvl8pPr>
            <a:lvl9pPr marL="4937760" lvl="8" indent="-274320" algn="l">
              <a:lnSpc>
                <a:spcPct val="100000"/>
              </a:lnSpc>
              <a:spcBef>
                <a:spcPts val="0"/>
              </a:spcBef>
              <a:spcAft>
                <a:spcPts val="0"/>
              </a:spcAft>
              <a:buSzPts val="1400"/>
              <a:buNone/>
              <a:defRPr/>
            </a:lvl9pPr>
          </a:lstStyle>
          <a:p>
            <a:endParaRPr/>
          </a:p>
        </p:txBody>
      </p:sp>
      <p:sp>
        <p:nvSpPr>
          <p:cNvPr id="31" name="Google Shape;31;p3"/>
          <p:cNvSpPr txBox="1">
            <a:spLocks noGrp="1"/>
          </p:cNvSpPr>
          <p:nvPr>
            <p:ph type="ftr" idx="11"/>
          </p:nvPr>
        </p:nvSpPr>
        <p:spPr>
          <a:xfrm>
            <a:off x="5991493" y="7761275"/>
            <a:ext cx="2645664" cy="2215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1440" b="0" i="0">
                <a:solidFill>
                  <a:srgbClr val="888888"/>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3"/>
          <p:cNvSpPr txBox="1">
            <a:spLocks noGrp="1"/>
          </p:cNvSpPr>
          <p:nvPr>
            <p:ph type="dt" idx="10"/>
          </p:nvPr>
        </p:nvSpPr>
        <p:spPr>
          <a:xfrm>
            <a:off x="1093471" y="7761275"/>
            <a:ext cx="912114" cy="2215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1440" b="0" i="0">
                <a:solidFill>
                  <a:srgbClr val="888888"/>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
          <p:cNvSpPr txBox="1">
            <a:spLocks noGrp="1"/>
          </p:cNvSpPr>
          <p:nvPr>
            <p:ph type="sldNum" idx="12"/>
          </p:nvPr>
        </p:nvSpPr>
        <p:spPr>
          <a:xfrm>
            <a:off x="13383281" y="7761275"/>
            <a:ext cx="184405" cy="684803"/>
          </a:xfrm>
          <a:prstGeom prst="rect">
            <a:avLst/>
          </a:prstGeom>
          <a:noFill/>
          <a:ln>
            <a:noFill/>
          </a:ln>
        </p:spPr>
        <p:txBody>
          <a:bodyPr spcFirstLastPara="1" wrap="square" lIns="0" tIns="0" rIns="0" bIns="0" anchor="t" anchorCtr="0">
            <a:spAutoFit/>
          </a:bodyPr>
          <a:lstStyle>
            <a:lvl1pPr marL="45720" marR="0" lvl="0" indent="0" algn="l">
              <a:lnSpc>
                <a:spcPct val="103333"/>
              </a:lnSpc>
              <a:spcBef>
                <a:spcPts val="0"/>
              </a:spcBef>
              <a:spcAft>
                <a:spcPts val="0"/>
              </a:spcAft>
              <a:buClr>
                <a:srgbClr val="000000"/>
              </a:buClr>
              <a:buSzPts val="1200"/>
              <a:buFont typeface="Arial"/>
              <a:buNone/>
              <a:defRPr sz="1440" b="0" i="0" u="none" strike="noStrike" cap="none">
                <a:solidFill>
                  <a:srgbClr val="888888"/>
                </a:solidFill>
                <a:latin typeface="Calibri"/>
                <a:ea typeface="Calibri"/>
                <a:cs typeface="Calibri"/>
                <a:sym typeface="Calibri"/>
              </a:defRPr>
            </a:lvl1pPr>
            <a:lvl2pPr marL="45720" marR="0" lvl="1" indent="0" algn="l">
              <a:lnSpc>
                <a:spcPct val="103333"/>
              </a:lnSpc>
              <a:spcBef>
                <a:spcPts val="0"/>
              </a:spcBef>
              <a:spcAft>
                <a:spcPts val="0"/>
              </a:spcAft>
              <a:buClr>
                <a:srgbClr val="000000"/>
              </a:buClr>
              <a:buSzPts val="1200"/>
              <a:buFont typeface="Arial"/>
              <a:buNone/>
              <a:defRPr sz="1440" b="0" i="0" u="none" strike="noStrike" cap="none">
                <a:solidFill>
                  <a:srgbClr val="888888"/>
                </a:solidFill>
                <a:latin typeface="Calibri"/>
                <a:ea typeface="Calibri"/>
                <a:cs typeface="Calibri"/>
                <a:sym typeface="Calibri"/>
              </a:defRPr>
            </a:lvl2pPr>
            <a:lvl3pPr marL="45720" marR="0" lvl="2" indent="0" algn="l">
              <a:lnSpc>
                <a:spcPct val="103333"/>
              </a:lnSpc>
              <a:spcBef>
                <a:spcPts val="0"/>
              </a:spcBef>
              <a:spcAft>
                <a:spcPts val="0"/>
              </a:spcAft>
              <a:buClr>
                <a:srgbClr val="000000"/>
              </a:buClr>
              <a:buSzPts val="1200"/>
              <a:buFont typeface="Arial"/>
              <a:buNone/>
              <a:defRPr sz="1440" b="0" i="0" u="none" strike="noStrike" cap="none">
                <a:solidFill>
                  <a:srgbClr val="888888"/>
                </a:solidFill>
                <a:latin typeface="Calibri"/>
                <a:ea typeface="Calibri"/>
                <a:cs typeface="Calibri"/>
                <a:sym typeface="Calibri"/>
              </a:defRPr>
            </a:lvl3pPr>
            <a:lvl4pPr marL="45720" marR="0" lvl="3" indent="0" algn="l">
              <a:lnSpc>
                <a:spcPct val="103333"/>
              </a:lnSpc>
              <a:spcBef>
                <a:spcPts val="0"/>
              </a:spcBef>
              <a:spcAft>
                <a:spcPts val="0"/>
              </a:spcAft>
              <a:buClr>
                <a:srgbClr val="000000"/>
              </a:buClr>
              <a:buSzPts val="1200"/>
              <a:buFont typeface="Arial"/>
              <a:buNone/>
              <a:defRPr sz="1440" b="0" i="0" u="none" strike="noStrike" cap="none">
                <a:solidFill>
                  <a:srgbClr val="888888"/>
                </a:solidFill>
                <a:latin typeface="Calibri"/>
                <a:ea typeface="Calibri"/>
                <a:cs typeface="Calibri"/>
                <a:sym typeface="Calibri"/>
              </a:defRPr>
            </a:lvl4pPr>
            <a:lvl5pPr marL="45720" marR="0" lvl="4" indent="0" algn="l">
              <a:lnSpc>
                <a:spcPct val="103333"/>
              </a:lnSpc>
              <a:spcBef>
                <a:spcPts val="0"/>
              </a:spcBef>
              <a:spcAft>
                <a:spcPts val="0"/>
              </a:spcAft>
              <a:buClr>
                <a:srgbClr val="000000"/>
              </a:buClr>
              <a:buSzPts val="1200"/>
              <a:buFont typeface="Arial"/>
              <a:buNone/>
              <a:defRPr sz="1440" b="0" i="0" u="none" strike="noStrike" cap="none">
                <a:solidFill>
                  <a:srgbClr val="888888"/>
                </a:solidFill>
                <a:latin typeface="Calibri"/>
                <a:ea typeface="Calibri"/>
                <a:cs typeface="Calibri"/>
                <a:sym typeface="Calibri"/>
              </a:defRPr>
            </a:lvl5pPr>
            <a:lvl6pPr marL="45720" marR="0" lvl="5" indent="0" algn="l">
              <a:lnSpc>
                <a:spcPct val="103333"/>
              </a:lnSpc>
              <a:spcBef>
                <a:spcPts val="0"/>
              </a:spcBef>
              <a:spcAft>
                <a:spcPts val="0"/>
              </a:spcAft>
              <a:buClr>
                <a:srgbClr val="000000"/>
              </a:buClr>
              <a:buSzPts val="1200"/>
              <a:buFont typeface="Arial"/>
              <a:buNone/>
              <a:defRPr sz="1440" b="0" i="0" u="none" strike="noStrike" cap="none">
                <a:solidFill>
                  <a:srgbClr val="888888"/>
                </a:solidFill>
                <a:latin typeface="Calibri"/>
                <a:ea typeface="Calibri"/>
                <a:cs typeface="Calibri"/>
                <a:sym typeface="Calibri"/>
              </a:defRPr>
            </a:lvl6pPr>
            <a:lvl7pPr marL="45720" marR="0" lvl="6" indent="0" algn="l">
              <a:lnSpc>
                <a:spcPct val="103333"/>
              </a:lnSpc>
              <a:spcBef>
                <a:spcPts val="0"/>
              </a:spcBef>
              <a:spcAft>
                <a:spcPts val="0"/>
              </a:spcAft>
              <a:buClr>
                <a:srgbClr val="000000"/>
              </a:buClr>
              <a:buSzPts val="1200"/>
              <a:buFont typeface="Arial"/>
              <a:buNone/>
              <a:defRPr sz="1440" b="0" i="0" u="none" strike="noStrike" cap="none">
                <a:solidFill>
                  <a:srgbClr val="888888"/>
                </a:solidFill>
                <a:latin typeface="Calibri"/>
                <a:ea typeface="Calibri"/>
                <a:cs typeface="Calibri"/>
                <a:sym typeface="Calibri"/>
              </a:defRPr>
            </a:lvl7pPr>
            <a:lvl8pPr marL="45720" marR="0" lvl="7" indent="0" algn="l">
              <a:lnSpc>
                <a:spcPct val="103333"/>
              </a:lnSpc>
              <a:spcBef>
                <a:spcPts val="0"/>
              </a:spcBef>
              <a:spcAft>
                <a:spcPts val="0"/>
              </a:spcAft>
              <a:buClr>
                <a:srgbClr val="000000"/>
              </a:buClr>
              <a:buSzPts val="1200"/>
              <a:buFont typeface="Arial"/>
              <a:buNone/>
              <a:defRPr sz="1440" b="0" i="0" u="none" strike="noStrike" cap="none">
                <a:solidFill>
                  <a:srgbClr val="888888"/>
                </a:solidFill>
                <a:latin typeface="Calibri"/>
                <a:ea typeface="Calibri"/>
                <a:cs typeface="Calibri"/>
                <a:sym typeface="Calibri"/>
              </a:defRPr>
            </a:lvl8pPr>
            <a:lvl9pPr marL="45720" marR="0" lvl="8" indent="0" algn="l">
              <a:lnSpc>
                <a:spcPct val="103333"/>
              </a:lnSpc>
              <a:spcBef>
                <a:spcPts val="0"/>
              </a:spcBef>
              <a:spcAft>
                <a:spcPts val="0"/>
              </a:spcAft>
              <a:buClr>
                <a:srgbClr val="000000"/>
              </a:buClr>
              <a:buSzPts val="1200"/>
              <a:buFont typeface="Arial"/>
              <a:buNone/>
              <a:defRPr sz="144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2769129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10" advTm="1000">
        <p15:prstTrans prst="drape"/>
      </p:transition>
    </mc:Choice>
    <mc:Fallback xmlns="">
      <p:transition advTm="1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heme" Target="../theme/theme2.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70"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
        <p:cNvGrpSpPr/>
        <p:nvPr/>
      </p:nvGrpSpPr>
      <p:grpSpPr>
        <a:xfrm>
          <a:off x="0" y="0"/>
          <a:ext cx="0" cy="0"/>
          <a:chOff x="0" y="0"/>
          <a:chExt cx="0" cy="0"/>
        </a:xfrm>
      </p:grpSpPr>
      <p:sp>
        <p:nvSpPr>
          <p:cNvPr id="44" name="Google Shape;44;p11"/>
          <p:cNvSpPr txBox="1">
            <a:spLocks noGrp="1"/>
          </p:cNvSpPr>
          <p:nvPr>
            <p:ph type="title"/>
          </p:nvPr>
        </p:nvSpPr>
        <p:spPr>
          <a:xfrm>
            <a:off x="1005840" y="438150"/>
            <a:ext cx="12618600" cy="1590600"/>
          </a:xfrm>
          <a:prstGeom prst="rect">
            <a:avLst/>
          </a:prstGeom>
          <a:noFill/>
          <a:ln>
            <a:noFill/>
          </a:ln>
        </p:spPr>
        <p:txBody>
          <a:bodyPr spcFirstLastPara="1" wrap="square" lIns="109725" tIns="54850" rIns="109725" bIns="54850" anchor="ctr" anchorCtr="0">
            <a:noAutofit/>
          </a:bodyPr>
          <a:lstStyle>
            <a:lvl1pPr marR="0" lvl="0" algn="l">
              <a:lnSpc>
                <a:spcPct val="90000"/>
              </a:lnSpc>
              <a:spcBef>
                <a:spcPts val="0"/>
              </a:spcBef>
              <a:spcAft>
                <a:spcPts val="0"/>
              </a:spcAft>
              <a:buClr>
                <a:schemeClr val="dk1"/>
              </a:buClr>
              <a:buSzPts val="5300"/>
              <a:buFont typeface="Calibri"/>
              <a:buNone/>
              <a:defRPr sz="53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800"/>
              <a:buFont typeface="Arial"/>
              <a:buNone/>
              <a:defRPr sz="22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800"/>
              <a:buFont typeface="Arial"/>
              <a:buNone/>
              <a:defRPr sz="22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800"/>
              <a:buFont typeface="Arial"/>
              <a:buNone/>
              <a:defRPr sz="22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800"/>
              <a:buFont typeface="Arial"/>
              <a:buNone/>
              <a:defRPr sz="22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800"/>
              <a:buFont typeface="Arial"/>
              <a:buNone/>
              <a:defRPr sz="22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800"/>
              <a:buFont typeface="Arial"/>
              <a:buNone/>
              <a:defRPr sz="22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800"/>
              <a:buFont typeface="Arial"/>
              <a:buNone/>
              <a:defRPr sz="22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800"/>
              <a:buFont typeface="Arial"/>
              <a:buNone/>
              <a:defRPr sz="2200" b="0" i="0" u="none" strike="noStrike" cap="none">
                <a:solidFill>
                  <a:srgbClr val="000000"/>
                </a:solidFill>
                <a:latin typeface="Arial"/>
                <a:ea typeface="Arial"/>
                <a:cs typeface="Arial"/>
                <a:sym typeface="Arial"/>
              </a:defRPr>
            </a:lvl9pPr>
          </a:lstStyle>
          <a:p>
            <a:endParaRPr/>
          </a:p>
        </p:txBody>
      </p:sp>
      <p:sp>
        <p:nvSpPr>
          <p:cNvPr id="45" name="Google Shape;45;p11"/>
          <p:cNvSpPr txBox="1">
            <a:spLocks noGrp="1"/>
          </p:cNvSpPr>
          <p:nvPr>
            <p:ph type="body" idx="1"/>
          </p:nvPr>
        </p:nvSpPr>
        <p:spPr>
          <a:xfrm>
            <a:off x="1005840" y="2190750"/>
            <a:ext cx="12618600" cy="5221500"/>
          </a:xfrm>
          <a:prstGeom prst="rect">
            <a:avLst/>
          </a:prstGeom>
          <a:noFill/>
          <a:ln>
            <a:noFill/>
          </a:ln>
        </p:spPr>
        <p:txBody>
          <a:bodyPr spcFirstLastPara="1" wrap="square" lIns="109725" tIns="54850" rIns="109725" bIns="54850" anchor="t" anchorCtr="0">
            <a:noAutofit/>
          </a:bodyPr>
          <a:lstStyle>
            <a:lvl1pPr marL="457200" marR="0" lvl="0" indent="-444500" algn="l">
              <a:lnSpc>
                <a:spcPct val="90000"/>
              </a:lnSpc>
              <a:spcBef>
                <a:spcPts val="1300"/>
              </a:spcBef>
              <a:spcAft>
                <a:spcPts val="0"/>
              </a:spcAft>
              <a:buClr>
                <a:schemeClr val="dk1"/>
              </a:buClr>
              <a:buSzPts val="3400"/>
              <a:buFont typeface="Arial"/>
              <a:buChar char="•"/>
              <a:defRPr sz="3400" b="0" i="0" u="none" strike="noStrike" cap="none">
                <a:solidFill>
                  <a:schemeClr val="dk1"/>
                </a:solidFill>
                <a:latin typeface="Calibri"/>
                <a:ea typeface="Calibri"/>
                <a:cs typeface="Calibri"/>
                <a:sym typeface="Calibri"/>
              </a:defRPr>
            </a:lvl1pPr>
            <a:lvl2pPr marL="914400" marR="0" lvl="1" indent="-412750" algn="l">
              <a:lnSpc>
                <a:spcPct val="90000"/>
              </a:lnSpc>
              <a:spcBef>
                <a:spcPts val="600"/>
              </a:spcBef>
              <a:spcAft>
                <a:spcPts val="0"/>
              </a:spcAft>
              <a:buClr>
                <a:schemeClr val="dk1"/>
              </a:buClr>
              <a:buSzPts val="2900"/>
              <a:buFont typeface="Arial"/>
              <a:buChar char="•"/>
              <a:defRPr sz="2900" b="0" i="0" u="none" strike="noStrike" cap="none">
                <a:solidFill>
                  <a:schemeClr val="dk1"/>
                </a:solidFill>
                <a:latin typeface="Calibri"/>
                <a:ea typeface="Calibri"/>
                <a:cs typeface="Calibri"/>
                <a:sym typeface="Calibri"/>
              </a:defRPr>
            </a:lvl2pPr>
            <a:lvl3pPr marL="1371600" marR="0" lvl="2" indent="-381000" algn="l">
              <a:lnSpc>
                <a:spcPct val="90000"/>
              </a:lnSpc>
              <a:spcBef>
                <a:spcPts val="6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68300" algn="l">
              <a:lnSpc>
                <a:spcPct val="90000"/>
              </a:lnSpc>
              <a:spcBef>
                <a:spcPts val="600"/>
              </a:spcBef>
              <a:spcAft>
                <a:spcPts val="0"/>
              </a:spcAft>
              <a:buClr>
                <a:schemeClr val="dk1"/>
              </a:buClr>
              <a:buSzPts val="2200"/>
              <a:buFont typeface="Arial"/>
              <a:buChar char="•"/>
              <a:defRPr sz="2200" b="0" i="0" u="none" strike="noStrike" cap="none">
                <a:solidFill>
                  <a:schemeClr val="dk1"/>
                </a:solidFill>
                <a:latin typeface="Calibri"/>
                <a:ea typeface="Calibri"/>
                <a:cs typeface="Calibri"/>
                <a:sym typeface="Calibri"/>
              </a:defRPr>
            </a:lvl4pPr>
            <a:lvl5pPr marL="2286000" marR="0" lvl="4" indent="-368300" algn="l">
              <a:lnSpc>
                <a:spcPct val="90000"/>
              </a:lnSpc>
              <a:spcBef>
                <a:spcPts val="600"/>
              </a:spcBef>
              <a:spcAft>
                <a:spcPts val="0"/>
              </a:spcAft>
              <a:buClr>
                <a:schemeClr val="dk1"/>
              </a:buClr>
              <a:buSzPts val="2200"/>
              <a:buFont typeface="Arial"/>
              <a:buChar char="•"/>
              <a:defRPr sz="2200" b="0" i="0" u="none" strike="noStrike" cap="none">
                <a:solidFill>
                  <a:schemeClr val="dk1"/>
                </a:solidFill>
                <a:latin typeface="Calibri"/>
                <a:ea typeface="Calibri"/>
                <a:cs typeface="Calibri"/>
                <a:sym typeface="Calibri"/>
              </a:defRPr>
            </a:lvl5pPr>
            <a:lvl6pPr marL="2743200" marR="0" lvl="5" indent="-368300" algn="l">
              <a:lnSpc>
                <a:spcPct val="90000"/>
              </a:lnSpc>
              <a:spcBef>
                <a:spcPts val="600"/>
              </a:spcBef>
              <a:spcAft>
                <a:spcPts val="0"/>
              </a:spcAft>
              <a:buClr>
                <a:schemeClr val="dk1"/>
              </a:buClr>
              <a:buSzPts val="2200"/>
              <a:buFont typeface="Arial"/>
              <a:buChar char="•"/>
              <a:defRPr sz="2200" b="0" i="0" u="none" strike="noStrike" cap="none">
                <a:solidFill>
                  <a:schemeClr val="dk1"/>
                </a:solidFill>
                <a:latin typeface="Calibri"/>
                <a:ea typeface="Calibri"/>
                <a:cs typeface="Calibri"/>
                <a:sym typeface="Calibri"/>
              </a:defRPr>
            </a:lvl6pPr>
            <a:lvl7pPr marL="3200400" marR="0" lvl="6" indent="-368300" algn="l">
              <a:lnSpc>
                <a:spcPct val="90000"/>
              </a:lnSpc>
              <a:spcBef>
                <a:spcPts val="600"/>
              </a:spcBef>
              <a:spcAft>
                <a:spcPts val="0"/>
              </a:spcAft>
              <a:buClr>
                <a:schemeClr val="dk1"/>
              </a:buClr>
              <a:buSzPts val="2200"/>
              <a:buFont typeface="Arial"/>
              <a:buChar char="•"/>
              <a:defRPr sz="2200" b="0" i="0" u="none" strike="noStrike" cap="none">
                <a:solidFill>
                  <a:schemeClr val="dk1"/>
                </a:solidFill>
                <a:latin typeface="Calibri"/>
                <a:ea typeface="Calibri"/>
                <a:cs typeface="Calibri"/>
                <a:sym typeface="Calibri"/>
              </a:defRPr>
            </a:lvl7pPr>
            <a:lvl8pPr marL="3657600" marR="0" lvl="7" indent="-368300" algn="l">
              <a:lnSpc>
                <a:spcPct val="90000"/>
              </a:lnSpc>
              <a:spcBef>
                <a:spcPts val="600"/>
              </a:spcBef>
              <a:spcAft>
                <a:spcPts val="0"/>
              </a:spcAft>
              <a:buClr>
                <a:schemeClr val="dk1"/>
              </a:buClr>
              <a:buSzPts val="2200"/>
              <a:buFont typeface="Arial"/>
              <a:buChar char="•"/>
              <a:defRPr sz="2200" b="0" i="0" u="none" strike="noStrike" cap="none">
                <a:solidFill>
                  <a:schemeClr val="dk1"/>
                </a:solidFill>
                <a:latin typeface="Calibri"/>
                <a:ea typeface="Calibri"/>
                <a:cs typeface="Calibri"/>
                <a:sym typeface="Calibri"/>
              </a:defRPr>
            </a:lvl8pPr>
            <a:lvl9pPr marL="4114800" marR="0" lvl="8" indent="-368300" algn="l">
              <a:lnSpc>
                <a:spcPct val="90000"/>
              </a:lnSpc>
              <a:spcBef>
                <a:spcPts val="600"/>
              </a:spcBef>
              <a:spcAft>
                <a:spcPts val="0"/>
              </a:spcAft>
              <a:buClr>
                <a:schemeClr val="dk1"/>
              </a:buClr>
              <a:buSzPts val="2200"/>
              <a:buFont typeface="Arial"/>
              <a:buChar char="•"/>
              <a:defRPr sz="2200" b="0" i="0" u="none" strike="noStrike" cap="none">
                <a:solidFill>
                  <a:schemeClr val="dk1"/>
                </a:solidFill>
                <a:latin typeface="Calibri"/>
                <a:ea typeface="Calibri"/>
                <a:cs typeface="Calibri"/>
                <a:sym typeface="Calibri"/>
              </a:defRPr>
            </a:lvl9pPr>
          </a:lstStyle>
          <a:p>
            <a:endParaRPr/>
          </a:p>
        </p:txBody>
      </p:sp>
      <p:sp>
        <p:nvSpPr>
          <p:cNvPr id="46" name="Google Shape;46;p11"/>
          <p:cNvSpPr txBox="1">
            <a:spLocks noGrp="1"/>
          </p:cNvSpPr>
          <p:nvPr>
            <p:ph type="dt" idx="10"/>
          </p:nvPr>
        </p:nvSpPr>
        <p:spPr>
          <a:xfrm>
            <a:off x="1005840" y="7627621"/>
            <a:ext cx="3291900" cy="438300"/>
          </a:xfrm>
          <a:prstGeom prst="rect">
            <a:avLst/>
          </a:prstGeom>
          <a:noFill/>
          <a:ln>
            <a:noFill/>
          </a:ln>
        </p:spPr>
        <p:txBody>
          <a:bodyPr spcFirstLastPara="1" wrap="square" lIns="109725" tIns="54850" rIns="109725" bIns="54850" anchor="ctr" anchorCtr="0">
            <a:noAutofit/>
          </a:bodyPr>
          <a:lstStyle>
            <a:lvl1pPr marR="0" lvl="0" algn="l">
              <a:lnSpc>
                <a:spcPct val="100000"/>
              </a:lnSpc>
              <a:spcBef>
                <a:spcPts val="0"/>
              </a:spcBef>
              <a:spcAft>
                <a:spcPts val="0"/>
              </a:spcAft>
              <a:buClr>
                <a:srgbClr val="888888"/>
              </a:buClr>
              <a:buSzPts val="1800"/>
              <a:buFont typeface="Calibri"/>
              <a:buNone/>
              <a:defRPr sz="14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chemeClr val="dk1"/>
              </a:buClr>
              <a:buSzPts val="1800"/>
              <a:buFont typeface="Calibri"/>
              <a:buNone/>
              <a:defRPr sz="22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1800"/>
              <a:buFont typeface="Calibri"/>
              <a:buNone/>
              <a:defRPr sz="22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1800"/>
              <a:buFont typeface="Calibri"/>
              <a:buNone/>
              <a:defRPr sz="22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1800"/>
              <a:buFont typeface="Calibri"/>
              <a:buNone/>
              <a:defRPr sz="22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1800"/>
              <a:buFont typeface="Calibri"/>
              <a:buNone/>
              <a:defRPr sz="22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1800"/>
              <a:buFont typeface="Calibri"/>
              <a:buNone/>
              <a:defRPr sz="22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1800"/>
              <a:buFont typeface="Calibri"/>
              <a:buNone/>
              <a:defRPr sz="22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1800"/>
              <a:buFont typeface="Calibri"/>
              <a:buNone/>
              <a:defRPr sz="2200" b="0" i="0" u="none" strike="noStrike" cap="none">
                <a:solidFill>
                  <a:schemeClr val="dk1"/>
                </a:solidFill>
                <a:latin typeface="Calibri"/>
                <a:ea typeface="Calibri"/>
                <a:cs typeface="Calibri"/>
                <a:sym typeface="Calibri"/>
              </a:defRPr>
            </a:lvl9pPr>
          </a:lstStyle>
          <a:p>
            <a:endParaRPr/>
          </a:p>
        </p:txBody>
      </p:sp>
      <p:sp>
        <p:nvSpPr>
          <p:cNvPr id="47" name="Google Shape;47;p11"/>
          <p:cNvSpPr txBox="1">
            <a:spLocks noGrp="1"/>
          </p:cNvSpPr>
          <p:nvPr>
            <p:ph type="ftr" idx="11"/>
          </p:nvPr>
        </p:nvSpPr>
        <p:spPr>
          <a:xfrm>
            <a:off x="4846320" y="7627621"/>
            <a:ext cx="4937700" cy="438300"/>
          </a:xfrm>
          <a:prstGeom prst="rect">
            <a:avLst/>
          </a:prstGeom>
          <a:noFill/>
          <a:ln>
            <a:noFill/>
          </a:ln>
        </p:spPr>
        <p:txBody>
          <a:bodyPr spcFirstLastPara="1" wrap="square" lIns="109725" tIns="54850" rIns="109725" bIns="54850" anchor="ctr" anchorCtr="0">
            <a:noAutofit/>
          </a:bodyPr>
          <a:lstStyle>
            <a:lvl1pPr marR="0" lvl="0" algn="ctr">
              <a:lnSpc>
                <a:spcPct val="100000"/>
              </a:lnSpc>
              <a:spcBef>
                <a:spcPts val="0"/>
              </a:spcBef>
              <a:spcAft>
                <a:spcPts val="0"/>
              </a:spcAft>
              <a:buClr>
                <a:srgbClr val="888888"/>
              </a:buClr>
              <a:buSzPts val="1800"/>
              <a:buFont typeface="Calibri"/>
              <a:buNone/>
              <a:defRPr sz="14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chemeClr val="dk1"/>
              </a:buClr>
              <a:buSzPts val="1800"/>
              <a:buFont typeface="Calibri"/>
              <a:buNone/>
              <a:defRPr sz="22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1800"/>
              <a:buFont typeface="Calibri"/>
              <a:buNone/>
              <a:defRPr sz="22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1800"/>
              <a:buFont typeface="Calibri"/>
              <a:buNone/>
              <a:defRPr sz="22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1800"/>
              <a:buFont typeface="Calibri"/>
              <a:buNone/>
              <a:defRPr sz="22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1800"/>
              <a:buFont typeface="Calibri"/>
              <a:buNone/>
              <a:defRPr sz="22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1800"/>
              <a:buFont typeface="Calibri"/>
              <a:buNone/>
              <a:defRPr sz="22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1800"/>
              <a:buFont typeface="Calibri"/>
              <a:buNone/>
              <a:defRPr sz="22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1800"/>
              <a:buFont typeface="Calibri"/>
              <a:buNone/>
              <a:defRPr sz="2200" b="0" i="0" u="none" strike="noStrike" cap="none">
                <a:solidFill>
                  <a:schemeClr val="dk1"/>
                </a:solidFill>
                <a:latin typeface="Calibri"/>
                <a:ea typeface="Calibri"/>
                <a:cs typeface="Calibri"/>
                <a:sym typeface="Calibri"/>
              </a:defRPr>
            </a:lvl9pPr>
          </a:lstStyle>
          <a:p>
            <a:endParaRPr/>
          </a:p>
        </p:txBody>
      </p:sp>
      <p:sp>
        <p:nvSpPr>
          <p:cNvPr id="48" name="Google Shape;48;p11"/>
          <p:cNvSpPr txBox="1">
            <a:spLocks noGrp="1"/>
          </p:cNvSpPr>
          <p:nvPr>
            <p:ph type="sldNum" idx="12"/>
          </p:nvPr>
        </p:nvSpPr>
        <p:spPr>
          <a:xfrm>
            <a:off x="10332720" y="7627621"/>
            <a:ext cx="3291900" cy="438300"/>
          </a:xfrm>
          <a:prstGeom prst="rect">
            <a:avLst/>
          </a:prstGeom>
          <a:noFill/>
          <a:ln>
            <a:noFill/>
          </a:ln>
        </p:spPr>
        <p:txBody>
          <a:bodyPr spcFirstLastPara="1" wrap="square" lIns="109725" tIns="54850" rIns="109725" bIns="54850" anchor="ctr" anchorCtr="0">
            <a:noAutofit/>
          </a:bodyPr>
          <a:lstStyle>
            <a:lvl1pPr marL="0" marR="0" lvl="0"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2"/>
          <p:cNvSpPr txBox="1">
            <a:spLocks noGrp="1"/>
          </p:cNvSpPr>
          <p:nvPr>
            <p:ph type="ctrTitle"/>
          </p:nvPr>
        </p:nvSpPr>
        <p:spPr>
          <a:xfrm>
            <a:off x="9908888" y="3288318"/>
            <a:ext cx="4480200" cy="2797800"/>
          </a:xfrm>
          <a:prstGeom prst="rect">
            <a:avLst/>
          </a:prstGeom>
          <a:noFill/>
          <a:ln>
            <a:noFill/>
          </a:ln>
        </p:spPr>
        <p:txBody>
          <a:bodyPr spcFirstLastPara="1" wrap="square" lIns="109725" tIns="54850" rIns="109725" bIns="54850" anchor="b" anchorCtr="0">
            <a:noAutofit/>
          </a:bodyPr>
          <a:lstStyle/>
          <a:p>
            <a:pPr marL="0" lvl="0" indent="0" algn="ctr" rtl="0">
              <a:lnSpc>
                <a:spcPct val="90000"/>
              </a:lnSpc>
              <a:spcBef>
                <a:spcPts val="0"/>
              </a:spcBef>
              <a:spcAft>
                <a:spcPts val="0"/>
              </a:spcAft>
              <a:buClr>
                <a:schemeClr val="dk1"/>
              </a:buClr>
              <a:buSzPts val="7200"/>
              <a:buFont typeface="Calibri"/>
              <a:buNone/>
            </a:pPr>
            <a:br>
              <a:rPr lang="en-US" sz="2900" b="1">
                <a:solidFill>
                  <a:srgbClr val="C00000"/>
                </a:solidFill>
                <a:latin typeface="Times New Roman"/>
                <a:ea typeface="Times New Roman"/>
                <a:cs typeface="Times New Roman"/>
                <a:sym typeface="Times New Roman"/>
              </a:rPr>
            </a:br>
            <a:br>
              <a:rPr lang="en-US" sz="2900" b="1">
                <a:solidFill>
                  <a:srgbClr val="C00000"/>
                </a:solidFill>
                <a:latin typeface="Times New Roman"/>
                <a:ea typeface="Times New Roman"/>
                <a:cs typeface="Times New Roman"/>
                <a:sym typeface="Times New Roman"/>
              </a:rPr>
            </a:br>
            <a:br>
              <a:rPr lang="en-US" sz="2900" b="1">
                <a:solidFill>
                  <a:srgbClr val="C00000"/>
                </a:solidFill>
                <a:latin typeface="Times New Roman"/>
                <a:ea typeface="Times New Roman"/>
                <a:cs typeface="Times New Roman"/>
                <a:sym typeface="Times New Roman"/>
              </a:rPr>
            </a:br>
            <a:endParaRPr sz="2900">
              <a:solidFill>
                <a:srgbClr val="C00000"/>
              </a:solidFill>
            </a:endParaRPr>
          </a:p>
        </p:txBody>
      </p:sp>
      <p:sp>
        <p:nvSpPr>
          <p:cNvPr id="117" name="Google Shape;117;p22"/>
          <p:cNvSpPr txBox="1"/>
          <p:nvPr/>
        </p:nvSpPr>
        <p:spPr>
          <a:xfrm>
            <a:off x="624300" y="1710691"/>
            <a:ext cx="13381800" cy="5311200"/>
          </a:xfrm>
          <a:prstGeom prst="rect">
            <a:avLst/>
          </a:prstGeom>
          <a:noFill/>
          <a:ln w="9525" cap="flat" cmpd="sng">
            <a:solidFill>
              <a:schemeClr val="lt1"/>
            </a:solidFill>
            <a:prstDash val="solid"/>
            <a:round/>
            <a:headEnd type="none" w="sm" len="sm"/>
            <a:tailEnd type="none" w="sm" len="sm"/>
          </a:ln>
        </p:spPr>
        <p:txBody>
          <a:bodyPr spcFirstLastPara="1" wrap="square" lIns="109725" tIns="109725" rIns="109725" bIns="109725" anchor="t" anchorCtr="0">
            <a:noAutofit/>
          </a:bodyPr>
          <a:lstStyle/>
          <a:p>
            <a:pPr marL="0" marR="0" lvl="0" indent="0" algn="ctr" rtl="0">
              <a:lnSpc>
                <a:spcPct val="100000"/>
              </a:lnSpc>
              <a:spcBef>
                <a:spcPts val="0"/>
              </a:spcBef>
              <a:spcAft>
                <a:spcPts val="0"/>
              </a:spcAft>
              <a:buClr>
                <a:srgbClr val="000000"/>
              </a:buClr>
              <a:buSzPts val="2900"/>
              <a:buFont typeface="Arial"/>
              <a:buNone/>
            </a:pPr>
            <a:r>
              <a:rPr lang="en-US" sz="2900" b="1" i="0" u="sng" strike="noStrike" cap="none" dirty="0">
                <a:solidFill>
                  <a:schemeClr val="accent4">
                    <a:lumMod val="75000"/>
                  </a:schemeClr>
                </a:solidFill>
                <a:latin typeface="Times New Roman"/>
                <a:ea typeface="Times New Roman"/>
                <a:cs typeface="Times New Roman"/>
                <a:sym typeface="Times New Roman"/>
              </a:rPr>
              <a:t>Department of Computer Engineering</a:t>
            </a:r>
            <a:r>
              <a:rPr lang="en-US" sz="2400" b="1" i="0" u="sng" strike="noStrike" cap="none" dirty="0">
                <a:solidFill>
                  <a:schemeClr val="accent4">
                    <a:lumMod val="75000"/>
                  </a:schemeClr>
                </a:solidFill>
                <a:latin typeface="Times New Roman"/>
                <a:ea typeface="Times New Roman"/>
                <a:cs typeface="Times New Roman"/>
                <a:sym typeface="Times New Roman"/>
              </a:rPr>
              <a:t> </a:t>
            </a:r>
            <a:endParaRPr sz="2400" b="1" i="0" u="sng" strike="noStrike" cap="none" dirty="0">
              <a:solidFill>
                <a:schemeClr val="accent4">
                  <a:lumMod val="75000"/>
                </a:schemeClr>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accent4">
                    <a:lumMod val="75000"/>
                  </a:schemeClr>
                </a:solidFill>
                <a:latin typeface="Times New Roman"/>
                <a:ea typeface="Times New Roman"/>
                <a:cs typeface="Times New Roman"/>
                <a:sym typeface="Times New Roman"/>
              </a:rPr>
              <a:t>Academic Year 202</a:t>
            </a:r>
            <a:r>
              <a:rPr lang="en-US" sz="2400" b="1" dirty="0">
                <a:solidFill>
                  <a:schemeClr val="accent4">
                    <a:lumMod val="75000"/>
                  </a:schemeClr>
                </a:solidFill>
                <a:latin typeface="Times New Roman"/>
                <a:ea typeface="Times New Roman"/>
                <a:cs typeface="Times New Roman"/>
                <a:sym typeface="Times New Roman"/>
              </a:rPr>
              <a:t>4</a:t>
            </a:r>
            <a:r>
              <a:rPr lang="en-US" sz="2400" b="1" i="0" u="none" strike="noStrike" cap="none" dirty="0">
                <a:solidFill>
                  <a:schemeClr val="accent4">
                    <a:lumMod val="75000"/>
                  </a:schemeClr>
                </a:solidFill>
                <a:latin typeface="Times New Roman"/>
                <a:ea typeface="Times New Roman"/>
                <a:cs typeface="Times New Roman"/>
                <a:sym typeface="Times New Roman"/>
              </a:rPr>
              <a:t>-2</a:t>
            </a:r>
            <a:r>
              <a:rPr lang="en-US" sz="2400" b="1" dirty="0">
                <a:solidFill>
                  <a:schemeClr val="accent4">
                    <a:lumMod val="75000"/>
                  </a:schemeClr>
                </a:solidFill>
                <a:latin typeface="Times New Roman"/>
                <a:ea typeface="Times New Roman"/>
                <a:cs typeface="Times New Roman"/>
                <a:sym typeface="Times New Roman"/>
              </a:rPr>
              <a:t>5</a:t>
            </a:r>
            <a:endParaRPr sz="2400" b="1" i="0" u="none" strike="noStrike" cap="none" dirty="0">
              <a:solidFill>
                <a:schemeClr val="accent4">
                  <a:lumMod val="75000"/>
                </a:schemeClr>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400"/>
              <a:buFont typeface="Arial"/>
              <a:buNone/>
            </a:pPr>
            <a:endParaRPr sz="3500" b="1" i="0" u="none" strike="noStrike" cap="none" dirty="0">
              <a:solidFill>
                <a:schemeClr val="dk1"/>
              </a:solidFill>
              <a:latin typeface="Times New Roman"/>
              <a:ea typeface="Times New Roman"/>
              <a:cs typeface="Times New Roman"/>
              <a:sym typeface="Times New Roman"/>
            </a:endParaRPr>
          </a:p>
          <a:p>
            <a:pPr marL="0" lvl="0" indent="0" algn="ctr" rtl="0">
              <a:lnSpc>
                <a:spcPct val="125000"/>
              </a:lnSpc>
              <a:spcBef>
                <a:spcPts val="0"/>
              </a:spcBef>
              <a:spcAft>
                <a:spcPts val="0"/>
              </a:spcAft>
              <a:buClr>
                <a:srgbClr val="1F1E1E"/>
              </a:buClr>
              <a:buSzPts val="7000"/>
              <a:buFont typeface="Red Hat Text"/>
              <a:buNone/>
            </a:pPr>
            <a:r>
              <a:rPr lang="en-US" sz="3500" b="1" i="0" u="none" strike="noStrike" cap="none" dirty="0">
                <a:solidFill>
                  <a:srgbClr val="C00000"/>
                </a:solidFill>
                <a:latin typeface="Times New Roman"/>
                <a:ea typeface="Times New Roman"/>
                <a:cs typeface="Times New Roman"/>
                <a:sym typeface="Times New Roman"/>
              </a:rPr>
              <a:t>Case </a:t>
            </a:r>
            <a:r>
              <a:rPr lang="en-US" sz="3500" b="1" dirty="0">
                <a:solidFill>
                  <a:srgbClr val="C00000"/>
                </a:solidFill>
                <a:latin typeface="Times New Roman"/>
                <a:ea typeface="Times New Roman"/>
                <a:cs typeface="Times New Roman"/>
                <a:sym typeface="Times New Roman"/>
              </a:rPr>
              <a:t>Study: Environmental Domain</a:t>
            </a:r>
          </a:p>
          <a:p>
            <a:pPr marL="0" lvl="0" indent="0" algn="ctr" rtl="0">
              <a:lnSpc>
                <a:spcPct val="125000"/>
              </a:lnSpc>
              <a:spcBef>
                <a:spcPts val="0"/>
              </a:spcBef>
              <a:spcAft>
                <a:spcPts val="0"/>
              </a:spcAft>
              <a:buClr>
                <a:srgbClr val="1F1E1E"/>
              </a:buClr>
              <a:buSzPts val="7000"/>
              <a:buFont typeface="Red Hat Text"/>
              <a:buNone/>
            </a:pPr>
            <a:r>
              <a:rPr lang="en-US" sz="2800" b="1" i="0" u="none" strike="noStrike" cap="none" dirty="0">
                <a:solidFill>
                  <a:srgbClr val="C00000"/>
                </a:solidFill>
                <a:latin typeface="Times New Roman"/>
                <a:ea typeface="Times New Roman"/>
                <a:cs typeface="Times New Roman"/>
                <a:sym typeface="Times New Roman"/>
              </a:rPr>
              <a:t>Problem : Multiple linear regression comment on Correlation with proper example</a:t>
            </a:r>
          </a:p>
          <a:p>
            <a:pPr marL="0" lvl="0" indent="0" algn="ctr" rtl="0">
              <a:lnSpc>
                <a:spcPct val="125000"/>
              </a:lnSpc>
              <a:spcBef>
                <a:spcPts val="0"/>
              </a:spcBef>
              <a:spcAft>
                <a:spcPts val="0"/>
              </a:spcAft>
              <a:buClr>
                <a:srgbClr val="1F1E1E"/>
              </a:buClr>
              <a:buSzPts val="7000"/>
              <a:buFont typeface="Red Hat Text"/>
              <a:buNone/>
            </a:pPr>
            <a:endParaRPr lang="en-US" sz="2800" b="1" i="0" u="none" strike="noStrike" cap="none" dirty="0">
              <a:solidFill>
                <a:srgbClr val="C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200"/>
              <a:buFont typeface="Arial"/>
              <a:buNone/>
            </a:pPr>
            <a:r>
              <a:rPr lang="en-US" sz="2200" b="1" i="0" u="sng" strike="noStrike" cap="none" dirty="0">
                <a:solidFill>
                  <a:srgbClr val="C00000"/>
                </a:solidFill>
                <a:latin typeface="Times New Roman"/>
                <a:ea typeface="Times New Roman"/>
                <a:cs typeface="Times New Roman"/>
                <a:sym typeface="Times New Roman"/>
              </a:rPr>
              <a:t>Group Members:</a:t>
            </a:r>
            <a:r>
              <a:rPr lang="en-US" sz="2200" b="1" i="0" u="none" strike="noStrike" cap="none" dirty="0">
                <a:solidFill>
                  <a:srgbClr val="C00000"/>
                </a:solidFill>
                <a:latin typeface="Times New Roman"/>
                <a:ea typeface="Times New Roman"/>
                <a:cs typeface="Times New Roman"/>
                <a:sym typeface="Times New Roman"/>
              </a:rPr>
              <a:t>      </a:t>
            </a:r>
            <a:endParaRPr sz="2200" b="1" i="0" u="none" strike="noStrike" cap="none" dirty="0">
              <a:solidFill>
                <a:srgbClr val="C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dirty="0">
                <a:solidFill>
                  <a:srgbClr val="C00000"/>
                </a:solidFill>
                <a:latin typeface="Times New Roman"/>
                <a:ea typeface="Times New Roman"/>
                <a:cs typeface="Times New Roman"/>
                <a:sym typeface="Times New Roman"/>
              </a:rPr>
              <a:t>Pratul Jagtap – TY-A-4</a:t>
            </a:r>
            <a:r>
              <a:rPr lang="en-US" sz="2200" b="1" dirty="0">
                <a:solidFill>
                  <a:srgbClr val="C00000"/>
                </a:solidFill>
                <a:latin typeface="Times New Roman"/>
                <a:ea typeface="Times New Roman"/>
                <a:cs typeface="Times New Roman"/>
                <a:sym typeface="Times New Roman"/>
              </a:rPr>
              <a:t>6</a:t>
            </a:r>
            <a:endParaRPr sz="2200" b="1" i="0" u="none" strike="noStrike" cap="none" dirty="0">
              <a:solidFill>
                <a:srgbClr val="C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dirty="0">
                <a:solidFill>
                  <a:srgbClr val="C00000"/>
                </a:solidFill>
                <a:latin typeface="Times New Roman"/>
                <a:ea typeface="Times New Roman"/>
                <a:cs typeface="Times New Roman"/>
                <a:sym typeface="Times New Roman"/>
              </a:rPr>
              <a:t> Prana</a:t>
            </a:r>
            <a:r>
              <a:rPr lang="en-US" sz="2200" b="1" dirty="0">
                <a:solidFill>
                  <a:srgbClr val="C00000"/>
                </a:solidFill>
                <a:latin typeface="Times New Roman"/>
                <a:ea typeface="Times New Roman"/>
                <a:cs typeface="Times New Roman"/>
                <a:sym typeface="Times New Roman"/>
              </a:rPr>
              <a:t>v Lohar – TY-A-53</a:t>
            </a:r>
            <a:endParaRPr sz="2200" b="1" i="0" u="none" strike="noStrike" cap="none" dirty="0">
              <a:solidFill>
                <a:srgbClr val="C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dirty="0">
                <a:solidFill>
                  <a:srgbClr val="C00000"/>
                </a:solidFill>
                <a:latin typeface="Times New Roman"/>
                <a:ea typeface="Times New Roman"/>
                <a:cs typeface="Times New Roman"/>
                <a:sym typeface="Times New Roman"/>
              </a:rPr>
              <a:t>Raj More – TY-</a:t>
            </a:r>
            <a:r>
              <a:rPr lang="en-US" sz="2200" b="1" dirty="0">
                <a:solidFill>
                  <a:srgbClr val="C00000"/>
                </a:solidFill>
                <a:latin typeface="Times New Roman"/>
                <a:ea typeface="Times New Roman"/>
                <a:cs typeface="Times New Roman"/>
                <a:sym typeface="Times New Roman"/>
              </a:rPr>
              <a:t>A-61</a:t>
            </a:r>
            <a:endParaRPr sz="1800" i="0" u="none" strike="noStrike" cap="none" dirty="0">
              <a:solidFill>
                <a:srgbClr val="C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200"/>
              <a:buFont typeface="Arial"/>
              <a:buNone/>
            </a:pPr>
            <a:endParaRPr sz="1800" i="0" u="none" strike="noStrike" cap="none" dirty="0">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900"/>
              <a:buFont typeface="Arial"/>
              <a:buNone/>
            </a:pPr>
            <a:r>
              <a:rPr lang="en-US" sz="2900" b="1" i="0" u="none" strike="noStrike" cap="none" dirty="0">
                <a:solidFill>
                  <a:schemeClr val="dk1"/>
                </a:solidFill>
                <a:latin typeface="Times New Roman"/>
                <a:ea typeface="Times New Roman"/>
                <a:cs typeface="Times New Roman"/>
                <a:sym typeface="Times New Roman"/>
              </a:rPr>
              <a:t> </a:t>
            </a:r>
            <a:r>
              <a:rPr lang="en-US" sz="2200" b="1" u="sng" dirty="0">
                <a:solidFill>
                  <a:srgbClr val="C00000"/>
                </a:solidFill>
                <a:latin typeface="Times New Roman"/>
                <a:cs typeface="Times New Roman"/>
                <a:sym typeface="Times New Roman"/>
              </a:rPr>
              <a:t>Guide:</a:t>
            </a:r>
            <a:endParaRPr sz="2200" b="1" u="sng" dirty="0">
              <a:solidFill>
                <a:srgbClr val="C00000"/>
              </a:solidFill>
              <a:latin typeface="Times New Roman"/>
              <a:cs typeface="Times New Roman"/>
              <a:sym typeface="Times New Roman"/>
            </a:endParaRPr>
          </a:p>
          <a:p>
            <a:pPr marL="0" marR="0" lvl="0" indent="0" algn="ctr" rtl="0">
              <a:lnSpc>
                <a:spcPct val="100000"/>
              </a:lnSpc>
              <a:spcBef>
                <a:spcPts val="0"/>
              </a:spcBef>
              <a:spcAft>
                <a:spcPts val="0"/>
              </a:spcAft>
              <a:buClr>
                <a:srgbClr val="000000"/>
              </a:buClr>
              <a:buSzPts val="2900"/>
              <a:buFont typeface="Arial"/>
              <a:buNone/>
            </a:pPr>
            <a:r>
              <a:rPr lang="en-US" sz="2200" b="1" dirty="0">
                <a:solidFill>
                  <a:srgbClr val="C00000"/>
                </a:solidFill>
                <a:latin typeface="Times New Roman"/>
                <a:cs typeface="Times New Roman"/>
                <a:sym typeface="Times New Roman"/>
              </a:rPr>
              <a:t>Dr. Jyoti </a:t>
            </a:r>
            <a:r>
              <a:rPr lang="en-US" sz="2200" b="1" dirty="0" err="1">
                <a:solidFill>
                  <a:srgbClr val="C00000"/>
                </a:solidFill>
                <a:latin typeface="Times New Roman"/>
                <a:cs typeface="Times New Roman"/>
                <a:sym typeface="Times New Roman"/>
              </a:rPr>
              <a:t>Wadmare</a:t>
            </a:r>
            <a:endParaRPr sz="2200" b="1" dirty="0">
              <a:solidFill>
                <a:srgbClr val="C00000"/>
              </a:solidFill>
              <a:latin typeface="Times New Roman"/>
              <a:cs typeface="Times New Roman"/>
              <a:sym typeface="Times New Roman"/>
            </a:endParaRPr>
          </a:p>
          <a:p>
            <a:pPr marL="0" marR="0" lvl="0" indent="0" algn="r" rtl="0">
              <a:lnSpc>
                <a:spcPct val="100000"/>
              </a:lnSpc>
              <a:spcBef>
                <a:spcPts val="0"/>
              </a:spcBef>
              <a:spcAft>
                <a:spcPts val="0"/>
              </a:spcAft>
              <a:buClr>
                <a:srgbClr val="000000"/>
              </a:buClr>
              <a:buSzPts val="3500"/>
              <a:buFont typeface="Arial"/>
              <a:buNone/>
            </a:pPr>
            <a:endParaRPr sz="2200" b="1" dirty="0">
              <a:solidFill>
                <a:srgbClr val="C00000"/>
              </a:solidFill>
              <a:latin typeface="Times New Roman"/>
              <a:cs typeface="Times New Roman"/>
              <a:sym typeface="Times New Roman"/>
            </a:endParaRPr>
          </a:p>
          <a:p>
            <a:pPr marL="0" marR="0" lvl="0" indent="0" algn="ctr" rtl="0">
              <a:lnSpc>
                <a:spcPct val="100000"/>
              </a:lnSpc>
              <a:spcBef>
                <a:spcPts val="0"/>
              </a:spcBef>
              <a:spcAft>
                <a:spcPts val="0"/>
              </a:spcAft>
              <a:buClr>
                <a:srgbClr val="000000"/>
              </a:buClr>
              <a:buSzPts val="3500"/>
              <a:buFont typeface="Arial"/>
              <a:buNone/>
            </a:pPr>
            <a:endParaRPr sz="3500" i="0" u="none" strike="noStrike" cap="none" dirty="0">
              <a:solidFill>
                <a:schemeClr val="dk1"/>
              </a:solidFill>
              <a:latin typeface="Times New Roman"/>
              <a:ea typeface="Times New Roman"/>
              <a:cs typeface="Times New Roman"/>
              <a:sym typeface="Times New Roman"/>
            </a:endParaRPr>
          </a:p>
        </p:txBody>
      </p:sp>
      <p:pic>
        <p:nvPicPr>
          <p:cNvPr id="118" name="Google Shape;118;p22"/>
          <p:cNvPicPr preferRelativeResize="0"/>
          <p:nvPr/>
        </p:nvPicPr>
        <p:blipFill rotWithShape="1">
          <a:blip r:embed="rId3">
            <a:alphaModFix/>
          </a:blip>
          <a:srcRect/>
          <a:stretch/>
        </p:blipFill>
        <p:spPr>
          <a:xfrm rot="5400000">
            <a:off x="5792976" y="1865237"/>
            <a:ext cx="573669" cy="12159612"/>
          </a:xfrm>
          <a:prstGeom prst="rect">
            <a:avLst/>
          </a:prstGeom>
          <a:noFill/>
          <a:ln>
            <a:noFill/>
          </a:ln>
        </p:spPr>
      </p:pic>
      <p:pic>
        <p:nvPicPr>
          <p:cNvPr id="119" name="Google Shape;119;p22"/>
          <p:cNvPicPr preferRelativeResize="0"/>
          <p:nvPr/>
        </p:nvPicPr>
        <p:blipFill rotWithShape="1">
          <a:blip r:embed="rId4">
            <a:alphaModFix/>
          </a:blip>
          <a:srcRect/>
          <a:stretch/>
        </p:blipFill>
        <p:spPr>
          <a:xfrm rot="5400000">
            <a:off x="13102145" y="6709554"/>
            <a:ext cx="573670" cy="2490005"/>
          </a:xfrm>
          <a:prstGeom prst="rect">
            <a:avLst/>
          </a:prstGeom>
          <a:noFill/>
          <a:ln>
            <a:noFill/>
          </a:ln>
        </p:spPr>
      </p:pic>
      <p:pic>
        <p:nvPicPr>
          <p:cNvPr id="120" name="Google Shape;120;p22"/>
          <p:cNvPicPr preferRelativeResize="0"/>
          <p:nvPr/>
        </p:nvPicPr>
        <p:blipFill rotWithShape="1">
          <a:blip r:embed="rId5">
            <a:alphaModFix/>
          </a:blip>
          <a:srcRect/>
          <a:stretch/>
        </p:blipFill>
        <p:spPr>
          <a:xfrm rot="5400000">
            <a:off x="225992" y="7046712"/>
            <a:ext cx="415298" cy="867275"/>
          </a:xfrm>
          <a:prstGeom prst="rect">
            <a:avLst/>
          </a:prstGeom>
          <a:noFill/>
          <a:ln>
            <a:noFill/>
          </a:ln>
        </p:spPr>
      </p:pic>
      <p:pic>
        <p:nvPicPr>
          <p:cNvPr id="121" name="Google Shape;121;p22"/>
          <p:cNvPicPr preferRelativeResize="0"/>
          <p:nvPr/>
        </p:nvPicPr>
        <p:blipFill rotWithShape="1">
          <a:blip r:embed="rId6">
            <a:alphaModFix/>
          </a:blip>
          <a:srcRect/>
          <a:stretch/>
        </p:blipFill>
        <p:spPr>
          <a:xfrm>
            <a:off x="250246" y="134809"/>
            <a:ext cx="14129908" cy="166251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
          <a:extLst>
            <a:ext uri="{FF2B5EF4-FFF2-40B4-BE49-F238E27FC236}">
              <a16:creationId xmlns:a16="http://schemas.microsoft.com/office/drawing/2014/main" id="{CD82E660-2219-6418-B1BA-B1CD93015E47}"/>
            </a:ext>
          </a:extLst>
        </p:cNvPr>
        <p:cNvGrpSpPr/>
        <p:nvPr/>
      </p:nvGrpSpPr>
      <p:grpSpPr>
        <a:xfrm>
          <a:off x="0" y="0"/>
          <a:ext cx="0" cy="0"/>
          <a:chOff x="0" y="0"/>
          <a:chExt cx="0" cy="0"/>
        </a:xfrm>
      </p:grpSpPr>
      <p:sp>
        <p:nvSpPr>
          <p:cNvPr id="90" name="Google Shape;90;p12">
            <a:extLst>
              <a:ext uri="{FF2B5EF4-FFF2-40B4-BE49-F238E27FC236}">
                <a16:creationId xmlns:a16="http://schemas.microsoft.com/office/drawing/2014/main" id="{D3F3CFC2-B09D-E8CB-01CD-D9AF9DFB696B}"/>
              </a:ext>
            </a:extLst>
          </p:cNvPr>
          <p:cNvSpPr txBox="1">
            <a:spLocks noGrp="1"/>
          </p:cNvSpPr>
          <p:nvPr>
            <p:ph type="title"/>
          </p:nvPr>
        </p:nvSpPr>
        <p:spPr>
          <a:xfrm>
            <a:off x="3247040" y="172995"/>
            <a:ext cx="8136320" cy="664797"/>
          </a:xfrm>
          <a:prstGeom prst="rect">
            <a:avLst/>
          </a:prstGeom>
          <a:noFill/>
          <a:ln>
            <a:noFill/>
          </a:ln>
        </p:spPr>
        <p:txBody>
          <a:bodyPr spcFirstLastPara="1" wrap="square" lIns="0" tIns="0" rIns="0" bIns="0" anchor="t" anchorCtr="0">
            <a:spAutoFit/>
          </a:bodyPr>
          <a:lstStyle/>
          <a:p>
            <a:pPr algn="ctr"/>
            <a:r>
              <a:rPr lang="en-US" sz="4320" b="0" dirty="0">
                <a:latin typeface="Times New Roman" panose="02020603050405020304" pitchFamily="18" charset="0"/>
                <a:ea typeface="Corben"/>
                <a:cs typeface="Times New Roman" panose="02020603050405020304" pitchFamily="18" charset="0"/>
                <a:sym typeface="Corben"/>
              </a:rPr>
              <a:t>Methodology</a:t>
            </a:r>
            <a:endParaRPr sz="4320" b="0" dirty="0">
              <a:latin typeface="Times New Roman" panose="02020603050405020304" pitchFamily="18" charset="0"/>
              <a:ea typeface="Corben"/>
              <a:cs typeface="Times New Roman" panose="02020603050405020304" pitchFamily="18" charset="0"/>
              <a:sym typeface="Corben"/>
            </a:endParaRPr>
          </a:p>
        </p:txBody>
      </p:sp>
      <p:sp>
        <p:nvSpPr>
          <p:cNvPr id="2" name="TextBox 1">
            <a:extLst>
              <a:ext uri="{FF2B5EF4-FFF2-40B4-BE49-F238E27FC236}">
                <a16:creationId xmlns:a16="http://schemas.microsoft.com/office/drawing/2014/main" id="{448FEC4C-8F3B-F231-AB6A-D74E0FCEE6CB}"/>
              </a:ext>
            </a:extLst>
          </p:cNvPr>
          <p:cNvSpPr txBox="1"/>
          <p:nvPr/>
        </p:nvSpPr>
        <p:spPr>
          <a:xfrm>
            <a:off x="753762" y="1316919"/>
            <a:ext cx="12603892" cy="4893647"/>
          </a:xfrm>
          <a:prstGeom prst="rect">
            <a:avLst/>
          </a:prstGeom>
          <a:noFill/>
        </p:spPr>
        <p:txBody>
          <a:bodyPr wrap="square" rtlCol="0">
            <a:spAutoFit/>
          </a:bodyPr>
          <a:lstStyle/>
          <a:p>
            <a:pPr>
              <a:buClr>
                <a:srgbClr val="C00000"/>
              </a:buClr>
            </a:pPr>
            <a:r>
              <a:rPr lang="en-IN" sz="2400" dirty="0">
                <a:solidFill>
                  <a:srgbClr val="C00000"/>
                </a:solidFill>
                <a:latin typeface="Times New Roman" panose="02020603050405020304" pitchFamily="18" charset="0"/>
                <a:cs typeface="Times New Roman" panose="02020603050405020304" pitchFamily="18" charset="0"/>
              </a:rPr>
              <a:t>Correlation</a:t>
            </a:r>
            <a:r>
              <a:rPr lang="en-US" sz="2400" dirty="0">
                <a:solidFill>
                  <a:srgbClr val="C00000"/>
                </a:solidFill>
                <a:latin typeface="Times New Roman" panose="02020603050405020304" pitchFamily="18" charset="0"/>
                <a:cs typeface="Times New Roman" panose="02020603050405020304" pitchFamily="18" charset="0"/>
              </a:rPr>
              <a:t>:</a:t>
            </a:r>
          </a:p>
          <a:p>
            <a:pPr>
              <a:buNone/>
            </a:pPr>
            <a:endParaRPr lang="en-US" sz="2400" b="1" dirty="0">
              <a:solidFill>
                <a:srgbClr val="C00000"/>
              </a:solidFill>
              <a:latin typeface="Times New Roman" panose="02020603050405020304" pitchFamily="18" charset="0"/>
              <a:cs typeface="Times New Roman" panose="02020603050405020304" pitchFamily="18" charset="0"/>
            </a:endParaRPr>
          </a:p>
          <a:p>
            <a:pPr marL="0" lvl="0" indent="0" algn="just" rtl="0">
              <a:spcBef>
                <a:spcPts val="0"/>
              </a:spcBef>
              <a:spcAft>
                <a:spcPts val="0"/>
              </a:spcAft>
              <a:buClr>
                <a:schemeClr val="dk1"/>
              </a:buClr>
              <a:buSzPts val="1100"/>
              <a:buFont typeface="Arial"/>
              <a:buNone/>
            </a:pPr>
            <a:r>
              <a:rPr lang="en-US" sz="2400" dirty="0">
                <a:solidFill>
                  <a:srgbClr val="C00000"/>
                </a:solidFill>
                <a:latin typeface="Times New Roman"/>
                <a:ea typeface="Times New Roman"/>
                <a:cs typeface="Times New Roman"/>
                <a:sym typeface="Times New Roman"/>
              </a:rPr>
              <a:t>Correlation measures the strength and direction of a linear relationship between two variables. It helps determine which features are strongly related (positive or negative) to the target variable and which are unrelated to the same.</a:t>
            </a:r>
          </a:p>
          <a:p>
            <a:pPr marL="0" lvl="0" indent="0" algn="just" rtl="0">
              <a:spcBef>
                <a:spcPts val="0"/>
              </a:spcBef>
              <a:spcAft>
                <a:spcPts val="0"/>
              </a:spcAft>
              <a:buClr>
                <a:schemeClr val="dk1"/>
              </a:buClr>
              <a:buSzPts val="1100"/>
              <a:buFont typeface="Arial"/>
              <a:buNone/>
            </a:pPr>
            <a:endParaRPr lang="en-US" sz="2400" dirty="0">
              <a:solidFill>
                <a:srgbClr val="C00000"/>
              </a:solidFill>
              <a:latin typeface="Times New Roman"/>
              <a:ea typeface="Times New Roman"/>
              <a:cs typeface="Times New Roman"/>
              <a:sym typeface="Times New Roman"/>
            </a:endParaRPr>
          </a:p>
          <a:p>
            <a:pPr marL="0" lvl="0" indent="0" algn="just" rtl="0">
              <a:spcBef>
                <a:spcPts val="0"/>
              </a:spcBef>
              <a:spcAft>
                <a:spcPts val="0"/>
              </a:spcAft>
              <a:buClr>
                <a:schemeClr val="dk1"/>
              </a:buClr>
              <a:buSzPts val="1100"/>
              <a:buFont typeface="Arial"/>
              <a:buNone/>
            </a:pPr>
            <a:r>
              <a:rPr lang="en-US" sz="2400" dirty="0">
                <a:solidFill>
                  <a:srgbClr val="C00000"/>
                </a:solidFill>
                <a:latin typeface="Times New Roman"/>
                <a:ea typeface="Times New Roman"/>
                <a:cs typeface="Times New Roman"/>
                <a:sym typeface="Times New Roman"/>
              </a:rPr>
              <a:t>The Coefficient of Correlation’s value ranges between -1 and 1, where:</a:t>
            </a:r>
          </a:p>
          <a:p>
            <a:pPr marL="0" lvl="0" indent="0" algn="just" rtl="0">
              <a:spcBef>
                <a:spcPts val="0"/>
              </a:spcBef>
              <a:spcAft>
                <a:spcPts val="0"/>
              </a:spcAft>
              <a:buClr>
                <a:schemeClr val="dk1"/>
              </a:buClr>
              <a:buSzPts val="1100"/>
              <a:buFont typeface="Arial"/>
              <a:buNone/>
            </a:pPr>
            <a:endParaRPr lang="en-US" sz="2400" dirty="0">
              <a:solidFill>
                <a:schemeClr val="dk1"/>
              </a:solidFill>
              <a:latin typeface="Times New Roman"/>
              <a:ea typeface="Times New Roman"/>
              <a:cs typeface="Times New Roman"/>
              <a:sym typeface="Times New Roman"/>
            </a:endParaRPr>
          </a:p>
          <a:p>
            <a:pPr marL="0" lvl="0" indent="0" algn="just" rtl="0">
              <a:spcBef>
                <a:spcPts val="0"/>
              </a:spcBef>
              <a:spcAft>
                <a:spcPts val="0"/>
              </a:spcAft>
              <a:buClr>
                <a:schemeClr val="dk1"/>
              </a:buClr>
              <a:buSzPts val="1100"/>
              <a:buFont typeface="Arial"/>
              <a:buNone/>
            </a:pPr>
            <a:endParaRPr lang="en-US" sz="2400" dirty="0">
              <a:solidFill>
                <a:schemeClr val="dk1"/>
              </a:solidFill>
              <a:latin typeface="Times New Roman"/>
              <a:ea typeface="Times New Roman"/>
              <a:cs typeface="Times New Roman"/>
              <a:sym typeface="Times New Roman"/>
            </a:endParaRPr>
          </a:p>
          <a:p>
            <a:pPr marL="0" lvl="0" indent="0" algn="just" rtl="0">
              <a:spcBef>
                <a:spcPts val="0"/>
              </a:spcBef>
              <a:spcAft>
                <a:spcPts val="0"/>
              </a:spcAft>
              <a:buClr>
                <a:schemeClr val="dk1"/>
              </a:buClr>
              <a:buSzPts val="1100"/>
              <a:buFont typeface="Arial"/>
              <a:buNone/>
            </a:pPr>
            <a:endParaRPr lang="en-US" sz="2400" dirty="0">
              <a:solidFill>
                <a:schemeClr val="dk1"/>
              </a:solidFill>
              <a:latin typeface="Times New Roman"/>
              <a:ea typeface="Times New Roman"/>
              <a:cs typeface="Times New Roman"/>
              <a:sym typeface="Times New Roman"/>
            </a:endParaRPr>
          </a:p>
          <a:p>
            <a:pPr marL="0" lvl="0" indent="0" algn="just" rtl="0">
              <a:spcBef>
                <a:spcPts val="0"/>
              </a:spcBef>
              <a:spcAft>
                <a:spcPts val="0"/>
              </a:spcAft>
              <a:buClr>
                <a:schemeClr val="dk1"/>
              </a:buClr>
              <a:buSzPts val="1100"/>
              <a:buFont typeface="Arial"/>
              <a:buNone/>
            </a:pPr>
            <a:endParaRPr lang="en-US" sz="2400" dirty="0">
              <a:solidFill>
                <a:schemeClr val="dk1"/>
              </a:solidFill>
              <a:latin typeface="Times New Roman"/>
              <a:ea typeface="Times New Roman"/>
              <a:cs typeface="Times New Roman"/>
              <a:sym typeface="Times New Roman"/>
            </a:endParaRPr>
          </a:p>
          <a:p>
            <a:pPr marL="0" lvl="0" indent="0" algn="just" rtl="0">
              <a:spcBef>
                <a:spcPts val="0"/>
              </a:spcBef>
              <a:spcAft>
                <a:spcPts val="0"/>
              </a:spcAft>
              <a:buClr>
                <a:schemeClr val="dk1"/>
              </a:buClr>
              <a:buSzPts val="1100"/>
              <a:buFont typeface="Arial"/>
              <a:buNone/>
            </a:pPr>
            <a:endParaRPr lang="en-US" sz="2400" dirty="0">
              <a:solidFill>
                <a:schemeClr val="dk1"/>
              </a:solidFill>
              <a:latin typeface="Times New Roman"/>
              <a:ea typeface="Times New Roman"/>
              <a:cs typeface="Times New Roman"/>
              <a:sym typeface="Times New Roman"/>
            </a:endParaRPr>
          </a:p>
          <a:p>
            <a:pPr marL="287338" lvl="8">
              <a:buClr>
                <a:srgbClr val="C00000"/>
              </a:buClr>
            </a:pPr>
            <a:endParaRPr lang="en-US" sz="2400" dirty="0">
              <a:solidFill>
                <a:srgbClr val="C00000"/>
              </a:solidFill>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EA72639A-EF34-70B3-C4BC-FEE3751F887F}"/>
              </a:ext>
            </a:extLst>
          </p:cNvPr>
          <p:cNvGraphicFramePr>
            <a:graphicFrameLocks noGrp="1"/>
          </p:cNvGraphicFramePr>
          <p:nvPr>
            <p:extLst>
              <p:ext uri="{D42A27DB-BD31-4B8C-83A1-F6EECF244321}">
                <p14:modId xmlns:p14="http://schemas.microsoft.com/office/powerpoint/2010/main" val="1863384882"/>
              </p:ext>
            </p:extLst>
          </p:nvPr>
        </p:nvGraphicFramePr>
        <p:xfrm>
          <a:off x="2356021" y="4430485"/>
          <a:ext cx="9399373" cy="1371600"/>
        </p:xfrm>
        <a:graphic>
          <a:graphicData uri="http://schemas.openxmlformats.org/drawingml/2006/table">
            <a:tbl>
              <a:tblPr firstRow="1" bandRow="1">
                <a:tableStyleId>{5940675A-B579-460E-94D1-54222C63F5DA}</a:tableStyleId>
              </a:tblPr>
              <a:tblGrid>
                <a:gridCol w="576649">
                  <a:extLst>
                    <a:ext uri="{9D8B030D-6E8A-4147-A177-3AD203B41FA5}">
                      <a16:colId xmlns:a16="http://schemas.microsoft.com/office/drawing/2014/main" val="2727565572"/>
                    </a:ext>
                  </a:extLst>
                </a:gridCol>
                <a:gridCol w="543697">
                  <a:extLst>
                    <a:ext uri="{9D8B030D-6E8A-4147-A177-3AD203B41FA5}">
                      <a16:colId xmlns:a16="http://schemas.microsoft.com/office/drawing/2014/main" val="2133309888"/>
                    </a:ext>
                  </a:extLst>
                </a:gridCol>
                <a:gridCol w="8279027">
                  <a:extLst>
                    <a:ext uri="{9D8B030D-6E8A-4147-A177-3AD203B41FA5}">
                      <a16:colId xmlns:a16="http://schemas.microsoft.com/office/drawing/2014/main" val="1274606849"/>
                    </a:ext>
                  </a:extLst>
                </a:gridCol>
              </a:tblGrid>
              <a:tr h="370840">
                <a:tc>
                  <a:txBody>
                    <a:bodyPr/>
                    <a:lstStyle/>
                    <a:p>
                      <a:pPr algn="ctr"/>
                      <a:r>
                        <a:rPr lang="en-US" sz="2400" dirty="0">
                          <a:solidFill>
                            <a:srgbClr val="C00000"/>
                          </a:solidFill>
                          <a:latin typeface="Times New Roman" panose="02020603050405020304" pitchFamily="18" charset="0"/>
                          <a:cs typeface="Times New Roman" panose="02020603050405020304" pitchFamily="18" charset="0"/>
                        </a:rPr>
                        <a:t>+1</a:t>
                      </a:r>
                      <a:endParaRPr lang="en-IN" sz="2400" dirty="0">
                        <a:solidFill>
                          <a:srgbClr val="C00000"/>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400" dirty="0">
                          <a:solidFill>
                            <a:srgbClr val="C00000"/>
                          </a:solidFill>
                          <a:latin typeface="Times New Roman" panose="02020603050405020304" pitchFamily="18" charset="0"/>
                          <a:cs typeface="Times New Roman" panose="02020603050405020304" pitchFamily="18" charset="0"/>
                          <a:sym typeface="Times New Roman"/>
                        </a:rPr>
                        <a:t>→</a:t>
                      </a:r>
                      <a:endParaRPr lang="en-IN" sz="2400" dirty="0">
                        <a:solidFill>
                          <a:srgbClr val="C00000"/>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400" dirty="0">
                          <a:solidFill>
                            <a:srgbClr val="C00000"/>
                          </a:solidFill>
                          <a:latin typeface="Times New Roman" panose="02020603050405020304" pitchFamily="18" charset="0"/>
                          <a:cs typeface="Times New Roman" panose="02020603050405020304" pitchFamily="18" charset="0"/>
                          <a:sym typeface="Times New Roman"/>
                        </a:rPr>
                        <a:t>Positive Correlation (Target Variable ↑ , Independent Variable ↑)</a:t>
                      </a:r>
                      <a:endParaRPr lang="en-IN" sz="2400" dirty="0">
                        <a:solidFill>
                          <a:srgbClr val="C00000"/>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0908846"/>
                  </a:ext>
                </a:extLst>
              </a:tr>
              <a:tr h="370840">
                <a:tc>
                  <a:txBody>
                    <a:bodyPr/>
                    <a:lstStyle/>
                    <a:p>
                      <a:pPr algn="ctr"/>
                      <a:r>
                        <a:rPr lang="en-US" sz="2400" dirty="0">
                          <a:solidFill>
                            <a:srgbClr val="C00000"/>
                          </a:solidFill>
                          <a:latin typeface="Times New Roman" panose="02020603050405020304" pitchFamily="18" charset="0"/>
                          <a:cs typeface="Times New Roman" panose="02020603050405020304" pitchFamily="18" charset="0"/>
                        </a:rPr>
                        <a:t>0</a:t>
                      </a:r>
                      <a:endParaRPr lang="en-IN" sz="2400" dirty="0">
                        <a:solidFill>
                          <a:srgbClr val="C00000"/>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400" dirty="0">
                          <a:solidFill>
                            <a:srgbClr val="C00000"/>
                          </a:solidFill>
                          <a:latin typeface="Times New Roman" panose="02020603050405020304" pitchFamily="18" charset="0"/>
                          <a:cs typeface="Times New Roman" panose="02020603050405020304" pitchFamily="18" charset="0"/>
                          <a:sym typeface="Times New Roman"/>
                        </a:rPr>
                        <a:t>→</a:t>
                      </a:r>
                      <a:endParaRPr lang="en-IN" sz="2400" dirty="0">
                        <a:solidFill>
                          <a:srgbClr val="C00000"/>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400" dirty="0">
                          <a:solidFill>
                            <a:srgbClr val="C00000"/>
                          </a:solidFill>
                          <a:latin typeface="Times New Roman" panose="02020603050405020304" pitchFamily="18" charset="0"/>
                          <a:cs typeface="Times New Roman" panose="02020603050405020304" pitchFamily="18" charset="0"/>
                          <a:sym typeface="Times New Roman"/>
                        </a:rPr>
                        <a:t>No correlation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98797610"/>
                  </a:ext>
                </a:extLst>
              </a:tr>
              <a:tr h="370840">
                <a:tc>
                  <a:txBody>
                    <a:bodyPr/>
                    <a:lstStyle/>
                    <a:p>
                      <a:pPr algn="ctr"/>
                      <a:r>
                        <a:rPr lang="en-US" sz="2400" dirty="0">
                          <a:solidFill>
                            <a:srgbClr val="C00000"/>
                          </a:solidFill>
                          <a:latin typeface="Times New Roman" panose="02020603050405020304" pitchFamily="18" charset="0"/>
                          <a:cs typeface="Times New Roman" panose="02020603050405020304" pitchFamily="18" charset="0"/>
                        </a:rPr>
                        <a:t>-1</a:t>
                      </a:r>
                      <a:endParaRPr lang="en-IN" sz="2400" dirty="0">
                        <a:solidFill>
                          <a:srgbClr val="C00000"/>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400" dirty="0">
                          <a:solidFill>
                            <a:srgbClr val="C00000"/>
                          </a:solidFill>
                          <a:latin typeface="Times New Roman" panose="02020603050405020304" pitchFamily="18" charset="0"/>
                          <a:cs typeface="Times New Roman" panose="02020603050405020304" pitchFamily="18" charset="0"/>
                          <a:sym typeface="Times New Roman"/>
                        </a:rPr>
                        <a:t>→</a:t>
                      </a:r>
                      <a:endParaRPr lang="en-IN" sz="2400" dirty="0">
                        <a:solidFill>
                          <a:srgbClr val="C00000"/>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400" dirty="0">
                          <a:solidFill>
                            <a:srgbClr val="C00000"/>
                          </a:solidFill>
                          <a:latin typeface="Times New Roman" panose="02020603050405020304" pitchFamily="18" charset="0"/>
                          <a:cs typeface="Times New Roman" panose="02020603050405020304" pitchFamily="18" charset="0"/>
                          <a:sym typeface="Times New Roman"/>
                        </a:rPr>
                        <a:t>Negative Correlation (Target Variable ↑ , Independent Variable ↓)</a:t>
                      </a:r>
                      <a:endParaRPr lang="en-IN" sz="2400" dirty="0">
                        <a:solidFill>
                          <a:srgbClr val="C00000"/>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66191261"/>
                  </a:ext>
                </a:extLst>
              </a:tr>
            </a:tbl>
          </a:graphicData>
        </a:graphic>
      </p:graphicFrame>
    </p:spTree>
    <p:extLst>
      <p:ext uri="{BB962C8B-B14F-4D97-AF65-F5344CB8AC3E}">
        <p14:creationId xmlns:p14="http://schemas.microsoft.com/office/powerpoint/2010/main" val="3065405508"/>
      </p:ext>
    </p:extLst>
  </p:cSld>
  <p:clrMapOvr>
    <a:masterClrMapping/>
  </p:clrMapOvr>
  <mc:AlternateContent xmlns:mc="http://schemas.openxmlformats.org/markup-compatibility/2006" xmlns:p15="http://schemas.microsoft.com/office/powerpoint/2012/main">
    <mc:Choice Requires="p15">
      <p:transition spd="slow" advClick="0">
        <p15:prstTrans prst="drape"/>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9">
          <a:extLst>
            <a:ext uri="{FF2B5EF4-FFF2-40B4-BE49-F238E27FC236}">
              <a16:creationId xmlns:a16="http://schemas.microsoft.com/office/drawing/2014/main" id="{526AA592-1B92-A216-E631-D706BC6BB1BB}"/>
            </a:ext>
          </a:extLst>
        </p:cNvPr>
        <p:cNvGrpSpPr/>
        <p:nvPr/>
      </p:nvGrpSpPr>
      <p:grpSpPr>
        <a:xfrm>
          <a:off x="0" y="0"/>
          <a:ext cx="0" cy="0"/>
          <a:chOff x="0" y="0"/>
          <a:chExt cx="0" cy="0"/>
        </a:xfrm>
      </p:grpSpPr>
      <p:sp>
        <p:nvSpPr>
          <p:cNvPr id="90" name="Google Shape;90;p12">
            <a:extLst>
              <a:ext uri="{FF2B5EF4-FFF2-40B4-BE49-F238E27FC236}">
                <a16:creationId xmlns:a16="http://schemas.microsoft.com/office/drawing/2014/main" id="{9DF6BE8B-0089-6242-49EB-0027CB6C7C87}"/>
              </a:ext>
            </a:extLst>
          </p:cNvPr>
          <p:cNvSpPr txBox="1">
            <a:spLocks noGrp="1"/>
          </p:cNvSpPr>
          <p:nvPr>
            <p:ph type="title"/>
          </p:nvPr>
        </p:nvSpPr>
        <p:spPr>
          <a:xfrm>
            <a:off x="3247040" y="172995"/>
            <a:ext cx="8136320" cy="664797"/>
          </a:xfrm>
          <a:prstGeom prst="rect">
            <a:avLst/>
          </a:prstGeom>
          <a:noFill/>
          <a:ln>
            <a:noFill/>
          </a:ln>
        </p:spPr>
        <p:txBody>
          <a:bodyPr spcFirstLastPara="1" wrap="square" lIns="0" tIns="0" rIns="0" bIns="0" anchor="t" anchorCtr="0">
            <a:spAutoFit/>
          </a:bodyPr>
          <a:lstStyle/>
          <a:p>
            <a:pPr algn="ctr"/>
            <a:r>
              <a:rPr lang="en-US" sz="4320" b="0" dirty="0">
                <a:latin typeface="Times New Roman" panose="02020603050405020304" pitchFamily="18" charset="0"/>
                <a:ea typeface="Corben"/>
                <a:cs typeface="Times New Roman" panose="02020603050405020304" pitchFamily="18" charset="0"/>
                <a:sym typeface="Corben"/>
              </a:rPr>
              <a:t>Result</a:t>
            </a:r>
            <a:endParaRPr sz="4320" b="0" dirty="0">
              <a:latin typeface="Times New Roman" panose="02020603050405020304" pitchFamily="18" charset="0"/>
              <a:ea typeface="Corben"/>
              <a:cs typeface="Times New Roman" panose="02020603050405020304" pitchFamily="18" charset="0"/>
              <a:sym typeface="Corben"/>
            </a:endParaRPr>
          </a:p>
        </p:txBody>
      </p:sp>
      <p:pic>
        <p:nvPicPr>
          <p:cNvPr id="7" name="Picture 6">
            <a:extLst>
              <a:ext uri="{FF2B5EF4-FFF2-40B4-BE49-F238E27FC236}">
                <a16:creationId xmlns:a16="http://schemas.microsoft.com/office/drawing/2014/main" id="{5EA99789-2DE7-FB4B-BA05-6628B4DC4CD9}"/>
              </a:ext>
            </a:extLst>
          </p:cNvPr>
          <p:cNvPicPr>
            <a:picLocks noChangeAspect="1"/>
          </p:cNvPicPr>
          <p:nvPr/>
        </p:nvPicPr>
        <p:blipFill>
          <a:blip r:embed="rId3"/>
          <a:stretch>
            <a:fillRect/>
          </a:stretch>
        </p:blipFill>
        <p:spPr>
          <a:xfrm>
            <a:off x="3247040" y="1106712"/>
            <a:ext cx="8136320" cy="6203724"/>
          </a:xfrm>
          <a:prstGeom prst="rect">
            <a:avLst/>
          </a:prstGeom>
        </p:spPr>
      </p:pic>
    </p:spTree>
    <p:extLst>
      <p:ext uri="{BB962C8B-B14F-4D97-AF65-F5344CB8AC3E}">
        <p14:creationId xmlns:p14="http://schemas.microsoft.com/office/powerpoint/2010/main" val="3327194501"/>
      </p:ext>
    </p:extLst>
  </p:cSld>
  <p:clrMapOvr>
    <a:masterClrMapping/>
  </p:clrMapOvr>
  <mc:AlternateContent xmlns:mc="http://schemas.openxmlformats.org/markup-compatibility/2006" xmlns:p15="http://schemas.microsoft.com/office/powerpoint/2012/main">
    <mc:Choice Requires="p15">
      <p:transition spd="slow" advClick="0">
        <p15:prstTrans prst="drape"/>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9">
          <a:extLst>
            <a:ext uri="{FF2B5EF4-FFF2-40B4-BE49-F238E27FC236}">
              <a16:creationId xmlns:a16="http://schemas.microsoft.com/office/drawing/2014/main" id="{16B2CF4B-570F-001C-BA29-E673A5CF39D5}"/>
            </a:ext>
          </a:extLst>
        </p:cNvPr>
        <p:cNvGrpSpPr/>
        <p:nvPr/>
      </p:nvGrpSpPr>
      <p:grpSpPr>
        <a:xfrm>
          <a:off x="0" y="0"/>
          <a:ext cx="0" cy="0"/>
          <a:chOff x="0" y="0"/>
          <a:chExt cx="0" cy="0"/>
        </a:xfrm>
      </p:grpSpPr>
      <p:sp>
        <p:nvSpPr>
          <p:cNvPr id="90" name="Google Shape;90;p12">
            <a:extLst>
              <a:ext uri="{FF2B5EF4-FFF2-40B4-BE49-F238E27FC236}">
                <a16:creationId xmlns:a16="http://schemas.microsoft.com/office/drawing/2014/main" id="{A281CBF2-85F2-0ED8-18D8-9656E56BDBEC}"/>
              </a:ext>
            </a:extLst>
          </p:cNvPr>
          <p:cNvSpPr txBox="1">
            <a:spLocks noGrp="1"/>
          </p:cNvSpPr>
          <p:nvPr>
            <p:ph type="title"/>
          </p:nvPr>
        </p:nvSpPr>
        <p:spPr>
          <a:xfrm>
            <a:off x="3247040" y="172995"/>
            <a:ext cx="8136320" cy="664797"/>
          </a:xfrm>
          <a:prstGeom prst="rect">
            <a:avLst/>
          </a:prstGeom>
          <a:noFill/>
          <a:ln>
            <a:noFill/>
          </a:ln>
        </p:spPr>
        <p:txBody>
          <a:bodyPr spcFirstLastPara="1" wrap="square" lIns="0" tIns="0" rIns="0" bIns="0" anchor="t" anchorCtr="0">
            <a:spAutoFit/>
          </a:bodyPr>
          <a:lstStyle/>
          <a:p>
            <a:pPr algn="ctr"/>
            <a:r>
              <a:rPr lang="en-US" sz="4320" b="0" dirty="0">
                <a:latin typeface="Times New Roman" panose="02020603050405020304" pitchFamily="18" charset="0"/>
                <a:ea typeface="Corben"/>
                <a:cs typeface="Times New Roman" panose="02020603050405020304" pitchFamily="18" charset="0"/>
                <a:sym typeface="Corben"/>
              </a:rPr>
              <a:t>Result</a:t>
            </a:r>
            <a:endParaRPr sz="4320" b="0" dirty="0">
              <a:latin typeface="Times New Roman" panose="02020603050405020304" pitchFamily="18" charset="0"/>
              <a:ea typeface="Corben"/>
              <a:cs typeface="Times New Roman" panose="02020603050405020304" pitchFamily="18" charset="0"/>
              <a:sym typeface="Corben"/>
            </a:endParaRPr>
          </a:p>
        </p:txBody>
      </p:sp>
      <p:pic>
        <p:nvPicPr>
          <p:cNvPr id="3" name="Picture 2">
            <a:extLst>
              <a:ext uri="{FF2B5EF4-FFF2-40B4-BE49-F238E27FC236}">
                <a16:creationId xmlns:a16="http://schemas.microsoft.com/office/drawing/2014/main" id="{9BE26C11-478B-5D2E-A99F-A565DD368772}"/>
              </a:ext>
            </a:extLst>
          </p:cNvPr>
          <p:cNvPicPr>
            <a:picLocks noChangeAspect="1"/>
          </p:cNvPicPr>
          <p:nvPr/>
        </p:nvPicPr>
        <p:blipFill>
          <a:blip r:embed="rId3"/>
          <a:stretch>
            <a:fillRect/>
          </a:stretch>
        </p:blipFill>
        <p:spPr>
          <a:xfrm>
            <a:off x="3018941" y="1156537"/>
            <a:ext cx="8592518" cy="5507722"/>
          </a:xfrm>
          <a:prstGeom prst="rect">
            <a:avLst/>
          </a:prstGeom>
        </p:spPr>
      </p:pic>
    </p:spTree>
    <p:extLst>
      <p:ext uri="{BB962C8B-B14F-4D97-AF65-F5344CB8AC3E}">
        <p14:creationId xmlns:p14="http://schemas.microsoft.com/office/powerpoint/2010/main" val="2114121362"/>
      </p:ext>
    </p:extLst>
  </p:cSld>
  <p:clrMapOvr>
    <a:masterClrMapping/>
  </p:clrMapOvr>
  <mc:AlternateContent xmlns:mc="http://schemas.openxmlformats.org/markup-compatibility/2006" xmlns:p15="http://schemas.microsoft.com/office/powerpoint/2012/main">
    <mc:Choice Requires="p15">
      <p:transition spd="slow" advClick="0">
        <p15:prstTrans prst="drape"/>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9">
          <a:extLst>
            <a:ext uri="{FF2B5EF4-FFF2-40B4-BE49-F238E27FC236}">
              <a16:creationId xmlns:a16="http://schemas.microsoft.com/office/drawing/2014/main" id="{9E6DE2A1-7087-9A93-E72A-E46AB0A3BD03}"/>
            </a:ext>
          </a:extLst>
        </p:cNvPr>
        <p:cNvGrpSpPr/>
        <p:nvPr/>
      </p:nvGrpSpPr>
      <p:grpSpPr>
        <a:xfrm>
          <a:off x="0" y="0"/>
          <a:ext cx="0" cy="0"/>
          <a:chOff x="0" y="0"/>
          <a:chExt cx="0" cy="0"/>
        </a:xfrm>
      </p:grpSpPr>
      <p:sp>
        <p:nvSpPr>
          <p:cNvPr id="90" name="Google Shape;90;p12">
            <a:extLst>
              <a:ext uri="{FF2B5EF4-FFF2-40B4-BE49-F238E27FC236}">
                <a16:creationId xmlns:a16="http://schemas.microsoft.com/office/drawing/2014/main" id="{92229699-1CC5-627A-E43C-8603FAAC2A89}"/>
              </a:ext>
            </a:extLst>
          </p:cNvPr>
          <p:cNvSpPr txBox="1">
            <a:spLocks noGrp="1"/>
          </p:cNvSpPr>
          <p:nvPr>
            <p:ph type="title"/>
          </p:nvPr>
        </p:nvSpPr>
        <p:spPr>
          <a:xfrm>
            <a:off x="3247040" y="172995"/>
            <a:ext cx="8136320" cy="664797"/>
          </a:xfrm>
          <a:prstGeom prst="rect">
            <a:avLst/>
          </a:prstGeom>
          <a:noFill/>
          <a:ln>
            <a:noFill/>
          </a:ln>
        </p:spPr>
        <p:txBody>
          <a:bodyPr spcFirstLastPara="1" wrap="square" lIns="0" tIns="0" rIns="0" bIns="0" anchor="t" anchorCtr="0">
            <a:spAutoFit/>
          </a:bodyPr>
          <a:lstStyle/>
          <a:p>
            <a:pPr algn="ctr"/>
            <a:r>
              <a:rPr lang="en-US" sz="4320" b="0" dirty="0">
                <a:latin typeface="Times New Roman" panose="02020603050405020304" pitchFamily="18" charset="0"/>
                <a:ea typeface="Corben"/>
                <a:cs typeface="Times New Roman" panose="02020603050405020304" pitchFamily="18" charset="0"/>
                <a:sym typeface="Corben"/>
              </a:rPr>
              <a:t>Result</a:t>
            </a:r>
            <a:endParaRPr sz="4320" b="0" dirty="0">
              <a:latin typeface="Times New Roman" panose="02020603050405020304" pitchFamily="18" charset="0"/>
              <a:ea typeface="Corben"/>
              <a:cs typeface="Times New Roman" panose="02020603050405020304" pitchFamily="18" charset="0"/>
              <a:sym typeface="Corben"/>
            </a:endParaRPr>
          </a:p>
        </p:txBody>
      </p:sp>
      <p:sp>
        <p:nvSpPr>
          <p:cNvPr id="2" name="TextBox 1">
            <a:extLst>
              <a:ext uri="{FF2B5EF4-FFF2-40B4-BE49-F238E27FC236}">
                <a16:creationId xmlns:a16="http://schemas.microsoft.com/office/drawing/2014/main" id="{26A7C3A1-0872-53D2-314D-B1FD091DF47D}"/>
              </a:ext>
            </a:extLst>
          </p:cNvPr>
          <p:cNvSpPr txBox="1"/>
          <p:nvPr/>
        </p:nvSpPr>
        <p:spPr>
          <a:xfrm>
            <a:off x="753762" y="1316919"/>
            <a:ext cx="12603892" cy="4893647"/>
          </a:xfrm>
          <a:prstGeom prst="rect">
            <a:avLst/>
          </a:prstGeom>
          <a:noFill/>
        </p:spPr>
        <p:txBody>
          <a:bodyPr wrap="square" rtlCol="0">
            <a:spAutoFit/>
          </a:bodyPr>
          <a:lstStyle/>
          <a:p>
            <a:pPr>
              <a:buClr>
                <a:srgbClr val="C00000"/>
              </a:buClr>
            </a:pPr>
            <a:r>
              <a:rPr lang="en-IN" sz="2400" dirty="0">
                <a:solidFill>
                  <a:srgbClr val="C00000"/>
                </a:solidFill>
                <a:latin typeface="Times New Roman" panose="02020603050405020304" pitchFamily="18" charset="0"/>
                <a:cs typeface="Times New Roman" panose="02020603050405020304" pitchFamily="18" charset="0"/>
              </a:rPr>
              <a:t>Performance Metrics</a:t>
            </a:r>
            <a:r>
              <a:rPr lang="en-US" sz="2400" dirty="0">
                <a:solidFill>
                  <a:srgbClr val="C00000"/>
                </a:solidFill>
                <a:latin typeface="Times New Roman" panose="02020603050405020304" pitchFamily="18" charset="0"/>
                <a:cs typeface="Times New Roman" panose="02020603050405020304" pitchFamily="18" charset="0"/>
              </a:rPr>
              <a:t>:</a:t>
            </a:r>
          </a:p>
          <a:p>
            <a:pPr>
              <a:buNone/>
            </a:pPr>
            <a:endParaRPr lang="en-US" sz="2400" b="1" dirty="0">
              <a:solidFill>
                <a:srgbClr val="C00000"/>
              </a:solidFill>
              <a:latin typeface="Times New Roman" panose="02020603050405020304" pitchFamily="18" charset="0"/>
              <a:cs typeface="Times New Roman" panose="02020603050405020304" pitchFamily="18" charset="0"/>
            </a:endParaRPr>
          </a:p>
          <a:p>
            <a:pPr marL="892175" lvl="0" indent="-457200" algn="just" rtl="0">
              <a:spcBef>
                <a:spcPts val="0"/>
              </a:spcBef>
              <a:spcAft>
                <a:spcPts val="0"/>
              </a:spcAft>
              <a:buClr>
                <a:srgbClr val="C00000"/>
              </a:buClr>
              <a:buSzPct val="100000"/>
              <a:buFont typeface="+mj-lt"/>
              <a:buAutoNum type="arabicPeriod"/>
            </a:pPr>
            <a:r>
              <a:rPr lang="en-US" sz="2400" dirty="0">
                <a:solidFill>
                  <a:srgbClr val="C00000"/>
                </a:solidFill>
                <a:latin typeface="Times New Roman" panose="02020603050405020304" pitchFamily="18" charset="0"/>
                <a:ea typeface="Times New Roman"/>
                <a:cs typeface="Times New Roman" panose="02020603050405020304" pitchFamily="18" charset="0"/>
                <a:sym typeface="Times New Roman"/>
              </a:rPr>
              <a:t>Mean Absolute Error (MAE): 55.4753</a:t>
            </a:r>
          </a:p>
          <a:p>
            <a:pPr marL="892175" lvl="0" indent="-457200" algn="just" rtl="0">
              <a:spcBef>
                <a:spcPts val="0"/>
              </a:spcBef>
              <a:spcAft>
                <a:spcPts val="0"/>
              </a:spcAft>
              <a:buClr>
                <a:srgbClr val="C00000"/>
              </a:buClr>
              <a:buSzPct val="100000"/>
              <a:buFont typeface="+mj-lt"/>
              <a:buAutoNum type="arabicPeriod"/>
            </a:pPr>
            <a:r>
              <a:rPr lang="en-US" sz="2400" dirty="0">
                <a:solidFill>
                  <a:srgbClr val="C00000"/>
                </a:solidFill>
                <a:latin typeface="Times New Roman" panose="02020603050405020304" pitchFamily="18" charset="0"/>
                <a:ea typeface="Times New Roman"/>
                <a:cs typeface="Times New Roman" panose="02020603050405020304" pitchFamily="18" charset="0"/>
                <a:sym typeface="Times New Roman"/>
              </a:rPr>
              <a:t>Mean Squared Error (MSE): 6032.3804</a:t>
            </a:r>
          </a:p>
          <a:p>
            <a:pPr marL="892175" lvl="0" indent="-457200" algn="just" rtl="0">
              <a:spcBef>
                <a:spcPts val="0"/>
              </a:spcBef>
              <a:spcAft>
                <a:spcPts val="0"/>
              </a:spcAft>
              <a:buClr>
                <a:srgbClr val="C00000"/>
              </a:buClr>
              <a:buSzPct val="100000"/>
              <a:buFont typeface="+mj-lt"/>
              <a:buAutoNum type="arabicPeriod"/>
            </a:pPr>
            <a:r>
              <a:rPr lang="en-US" sz="2400" dirty="0">
                <a:solidFill>
                  <a:srgbClr val="C00000"/>
                </a:solidFill>
                <a:latin typeface="Times New Roman" panose="02020603050405020304" pitchFamily="18" charset="0"/>
                <a:ea typeface="Times New Roman"/>
                <a:cs typeface="Times New Roman" panose="02020603050405020304" pitchFamily="18" charset="0"/>
                <a:sym typeface="Times New Roman"/>
              </a:rPr>
              <a:t>R2 Score: 0.6762</a:t>
            </a:r>
          </a:p>
          <a:p>
            <a:pPr marL="457200" lvl="0" indent="-457200" algn="just" rtl="0">
              <a:spcBef>
                <a:spcPts val="0"/>
              </a:spcBef>
              <a:spcAft>
                <a:spcPts val="0"/>
              </a:spcAft>
              <a:buClr>
                <a:schemeClr val="dk1"/>
              </a:buClr>
              <a:buSzPts val="1100"/>
              <a:buFont typeface="+mj-lt"/>
              <a:buAutoNum type="arabicPeriod"/>
            </a:pPr>
            <a:endParaRPr lang="en-US" sz="2400" dirty="0">
              <a:solidFill>
                <a:srgbClr val="C00000"/>
              </a:solidFill>
              <a:latin typeface="Times New Roman" panose="02020603050405020304" pitchFamily="18" charset="0"/>
              <a:ea typeface="Times New Roman"/>
              <a:cs typeface="Times New Roman" panose="02020603050405020304" pitchFamily="18" charset="0"/>
              <a:sym typeface="Times New Roman"/>
            </a:endParaRPr>
          </a:p>
          <a:p>
            <a:pPr lvl="0" algn="just" rtl="0">
              <a:spcBef>
                <a:spcPts val="0"/>
              </a:spcBef>
              <a:spcAft>
                <a:spcPts val="0"/>
              </a:spcAft>
              <a:buClr>
                <a:schemeClr val="dk1"/>
              </a:buClr>
              <a:buSzPts val="1100"/>
            </a:pPr>
            <a:r>
              <a:rPr lang="en-US" sz="2400" dirty="0">
                <a:solidFill>
                  <a:srgbClr val="C00000"/>
                </a:solidFill>
                <a:latin typeface="Times New Roman" panose="02020603050405020304" pitchFamily="18" charset="0"/>
                <a:ea typeface="Times New Roman"/>
                <a:cs typeface="Times New Roman" panose="02020603050405020304" pitchFamily="18" charset="0"/>
                <a:sym typeface="Times New Roman"/>
              </a:rPr>
              <a:t>Feature Coefficients:</a:t>
            </a:r>
          </a:p>
          <a:p>
            <a:pPr lvl="0" algn="just" rtl="0">
              <a:spcBef>
                <a:spcPts val="0"/>
              </a:spcBef>
              <a:spcAft>
                <a:spcPts val="0"/>
              </a:spcAft>
              <a:buClr>
                <a:schemeClr val="dk1"/>
              </a:buClr>
              <a:buSzPts val="1100"/>
            </a:pPr>
            <a:endParaRPr lang="en-US" sz="2400" dirty="0">
              <a:solidFill>
                <a:srgbClr val="C00000"/>
              </a:solidFill>
              <a:latin typeface="Times New Roman" panose="02020603050405020304" pitchFamily="18" charset="0"/>
              <a:ea typeface="Times New Roman"/>
              <a:cs typeface="Times New Roman" panose="02020603050405020304" pitchFamily="18" charset="0"/>
              <a:sym typeface="Times New Roman"/>
            </a:endParaRPr>
          </a:p>
          <a:p>
            <a:pPr marL="0" lvl="0" indent="0" algn="just" rtl="0">
              <a:spcBef>
                <a:spcPts val="0"/>
              </a:spcBef>
              <a:spcAft>
                <a:spcPts val="0"/>
              </a:spcAft>
              <a:buClr>
                <a:schemeClr val="dk1"/>
              </a:buClr>
              <a:buSzPts val="1100"/>
              <a:buFont typeface="Arial"/>
              <a:buNone/>
            </a:pPr>
            <a:endParaRPr lang="en-US" sz="2400" dirty="0">
              <a:solidFill>
                <a:srgbClr val="C00000"/>
              </a:solidFill>
              <a:latin typeface="Times New Roman" panose="02020603050405020304" pitchFamily="18" charset="0"/>
              <a:ea typeface="Times New Roman"/>
              <a:cs typeface="Times New Roman" panose="02020603050405020304" pitchFamily="18" charset="0"/>
              <a:sym typeface="Times New Roman"/>
            </a:endParaRPr>
          </a:p>
          <a:p>
            <a:pPr marL="0" lvl="0" indent="0" algn="just" rtl="0">
              <a:spcBef>
                <a:spcPts val="0"/>
              </a:spcBef>
              <a:spcAft>
                <a:spcPts val="0"/>
              </a:spcAft>
              <a:buClr>
                <a:schemeClr val="dk1"/>
              </a:buClr>
              <a:buSzPts val="1100"/>
              <a:buFont typeface="Arial"/>
              <a:buNone/>
            </a:pPr>
            <a:endParaRPr lang="en-US" sz="2400" dirty="0">
              <a:solidFill>
                <a:srgbClr val="C00000"/>
              </a:solidFill>
              <a:latin typeface="Times New Roman" panose="02020603050405020304" pitchFamily="18" charset="0"/>
              <a:ea typeface="Times New Roman"/>
              <a:cs typeface="Times New Roman" panose="02020603050405020304" pitchFamily="18" charset="0"/>
              <a:sym typeface="Times New Roman"/>
            </a:endParaRPr>
          </a:p>
          <a:p>
            <a:pPr marL="0" lvl="0" indent="0" algn="just" rtl="0">
              <a:spcBef>
                <a:spcPts val="0"/>
              </a:spcBef>
              <a:spcAft>
                <a:spcPts val="0"/>
              </a:spcAft>
              <a:buClr>
                <a:schemeClr val="dk1"/>
              </a:buClr>
              <a:buSzPts val="1100"/>
              <a:buFont typeface="Arial"/>
              <a:buNone/>
            </a:pPr>
            <a:endParaRPr lang="en-US" sz="2400" dirty="0">
              <a:solidFill>
                <a:srgbClr val="C00000"/>
              </a:solidFill>
              <a:latin typeface="Times New Roman" panose="02020603050405020304" pitchFamily="18" charset="0"/>
              <a:ea typeface="Times New Roman"/>
              <a:cs typeface="Times New Roman" panose="02020603050405020304" pitchFamily="18" charset="0"/>
              <a:sym typeface="Times New Roman"/>
            </a:endParaRPr>
          </a:p>
          <a:p>
            <a:pPr marL="0" lvl="0" indent="0" algn="just" rtl="0">
              <a:spcBef>
                <a:spcPts val="0"/>
              </a:spcBef>
              <a:spcAft>
                <a:spcPts val="0"/>
              </a:spcAft>
              <a:buClr>
                <a:schemeClr val="dk1"/>
              </a:buClr>
              <a:buSzPts val="1100"/>
              <a:buFont typeface="Arial"/>
              <a:buNone/>
            </a:pPr>
            <a:endParaRPr lang="en-US" sz="2400" dirty="0">
              <a:solidFill>
                <a:srgbClr val="C00000"/>
              </a:solidFill>
              <a:latin typeface="Times New Roman" panose="02020603050405020304" pitchFamily="18" charset="0"/>
              <a:ea typeface="Times New Roman"/>
              <a:cs typeface="Times New Roman" panose="02020603050405020304" pitchFamily="18" charset="0"/>
              <a:sym typeface="Times New Roman"/>
            </a:endParaRPr>
          </a:p>
          <a:p>
            <a:pPr marL="287338" lvl="8">
              <a:buClr>
                <a:srgbClr val="C00000"/>
              </a:buClr>
            </a:pPr>
            <a:endParaRPr lang="en-US" sz="2400" dirty="0">
              <a:solidFill>
                <a:srgbClr val="C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graphicFrame>
            <p:nvGraphicFramePr>
              <p:cNvPr id="5" name="Table 4">
                <a:extLst>
                  <a:ext uri="{FF2B5EF4-FFF2-40B4-BE49-F238E27FC236}">
                    <a16:creationId xmlns:a16="http://schemas.microsoft.com/office/drawing/2014/main" id="{A8407BEB-200C-3DEA-630A-82AC1DAA752C}"/>
                  </a:ext>
                </a:extLst>
              </p:cNvPr>
              <p:cNvGraphicFramePr>
                <a:graphicFrameLocks noGrp="1"/>
              </p:cNvGraphicFramePr>
              <p:nvPr>
                <p:extLst>
                  <p:ext uri="{D42A27DB-BD31-4B8C-83A1-F6EECF244321}">
                    <p14:modId xmlns:p14="http://schemas.microsoft.com/office/powerpoint/2010/main" val="3606197101"/>
                  </p:ext>
                </p:extLst>
              </p:nvPr>
            </p:nvGraphicFramePr>
            <p:xfrm>
              <a:off x="1431030" y="4114800"/>
              <a:ext cx="11768340" cy="2282371"/>
            </p:xfrm>
            <a:graphic>
              <a:graphicData uri="http://schemas.openxmlformats.org/drawingml/2006/table">
                <a:tbl>
                  <a:tblPr firstRow="1" bandRow="1">
                    <a:tableStyleId>{5940675A-B579-460E-94D1-54222C63F5DA}</a:tableStyleId>
                  </a:tblPr>
                  <a:tblGrid>
                    <a:gridCol w="3922780">
                      <a:extLst>
                        <a:ext uri="{9D8B030D-6E8A-4147-A177-3AD203B41FA5}">
                          <a16:colId xmlns:a16="http://schemas.microsoft.com/office/drawing/2014/main" val="1632859940"/>
                        </a:ext>
                      </a:extLst>
                    </a:gridCol>
                    <a:gridCol w="3922780">
                      <a:extLst>
                        <a:ext uri="{9D8B030D-6E8A-4147-A177-3AD203B41FA5}">
                          <a16:colId xmlns:a16="http://schemas.microsoft.com/office/drawing/2014/main" val="2232396175"/>
                        </a:ext>
                      </a:extLst>
                    </a:gridCol>
                    <a:gridCol w="3922780">
                      <a:extLst>
                        <a:ext uri="{9D8B030D-6E8A-4147-A177-3AD203B41FA5}">
                          <a16:colId xmlns:a16="http://schemas.microsoft.com/office/drawing/2014/main" val="3594058366"/>
                        </a:ext>
                      </a:extLst>
                    </a:gridCol>
                  </a:tblGrid>
                  <a:tr h="605527">
                    <a:tc>
                      <a:txBody>
                        <a:bodyPr/>
                        <a:lstStyle/>
                        <a:p>
                          <a:r>
                            <a:rPr lang="en-US" sz="2000" dirty="0">
                              <a:solidFill>
                                <a:srgbClr val="C00000"/>
                              </a:solidFill>
                              <a:latin typeface="Times New Roman" panose="02020603050405020304" pitchFamily="18" charset="0"/>
                              <a:cs typeface="Times New Roman" panose="02020603050405020304" pitchFamily="18" charset="0"/>
                            </a:rPr>
                            <a:t>Temperature (</a:t>
                          </a:r>
                          <a14:m>
                            <m:oMath xmlns:m="http://schemas.openxmlformats.org/officeDocument/2006/math">
                              <m:sSub>
                                <m:sSubPr>
                                  <m:ctrlPr>
                                    <a:rPr lang="en-US" sz="2000" i="1" smtClean="0">
                                      <a:solidFill>
                                        <a:srgbClr val="C00000"/>
                                      </a:solidFill>
                                      <a:latin typeface="Cambria Math" panose="02040503050406030204" pitchFamily="18" charset="0"/>
                                    </a:rPr>
                                  </m:ctrlPr>
                                </m:sSubPr>
                                <m:e>
                                  <m:r>
                                    <a:rPr lang="en-US" sz="2000" i="1" smtClean="0">
                                      <a:solidFill>
                                        <a:srgbClr val="C00000"/>
                                      </a:solidFill>
                                      <a:latin typeface="Cambria Math" panose="02040503050406030204" pitchFamily="18" charset="0"/>
                                      <a:ea typeface="Cambria Math" panose="02040503050406030204" pitchFamily="18" charset="0"/>
                                    </a:rPr>
                                    <m:t>𝛽</m:t>
                                  </m:r>
                                </m:e>
                                <m:sub>
                                  <m:r>
                                    <a:rPr lang="en-US" sz="2000" b="0" i="1" smtClean="0">
                                      <a:solidFill>
                                        <a:srgbClr val="C00000"/>
                                      </a:solidFill>
                                      <a:latin typeface="Cambria Math" panose="02040503050406030204" pitchFamily="18" charset="0"/>
                                    </a:rPr>
                                    <m:t>1</m:t>
                                  </m:r>
                                </m:sub>
                              </m:sSub>
                              <m:r>
                                <a:rPr lang="en-US" sz="2000" b="0" i="1" smtClean="0">
                                  <a:solidFill>
                                    <a:srgbClr val="C00000"/>
                                  </a:solidFill>
                                  <a:latin typeface="Cambria Math" panose="02040503050406030204" pitchFamily="18" charset="0"/>
                                </a:rPr>
                                <m:t>)</m:t>
                              </m:r>
                            </m:oMath>
                          </a14:m>
                          <a:r>
                            <a:rPr lang="en-IN" sz="2000" dirty="0">
                              <a:solidFill>
                                <a:srgbClr val="C00000"/>
                              </a:solidFill>
                              <a:latin typeface="Times New Roman" panose="02020603050405020304" pitchFamily="18" charset="0"/>
                              <a:cs typeface="Times New Roman" panose="02020603050405020304" pitchFamily="18" charset="0"/>
                            </a:rPr>
                            <a:t>: 2.7501</a:t>
                          </a:r>
                        </a:p>
                      </a:txBody>
                      <a:tcPr anchor="ctr"/>
                    </a:tc>
                    <a:tc>
                      <a:txBody>
                        <a:bodyPr/>
                        <a:lstStyle/>
                        <a:p>
                          <a:r>
                            <a:rPr lang="en-US" sz="2000" dirty="0">
                              <a:solidFill>
                                <a:srgbClr val="C00000"/>
                              </a:solidFill>
                              <a:latin typeface="Times New Roman" panose="02020603050405020304" pitchFamily="18" charset="0"/>
                              <a:cs typeface="Times New Roman" panose="02020603050405020304" pitchFamily="18" charset="0"/>
                            </a:rPr>
                            <a:t>Humidity (</a:t>
                          </a:r>
                          <a14:m>
                            <m:oMath xmlns:m="http://schemas.openxmlformats.org/officeDocument/2006/math">
                              <m:sSub>
                                <m:sSubPr>
                                  <m:ctrlPr>
                                    <a:rPr lang="en-US" sz="2000" i="1" smtClean="0">
                                      <a:solidFill>
                                        <a:srgbClr val="C00000"/>
                                      </a:solidFill>
                                      <a:latin typeface="Cambria Math" panose="02040503050406030204" pitchFamily="18" charset="0"/>
                                    </a:rPr>
                                  </m:ctrlPr>
                                </m:sSubPr>
                                <m:e>
                                  <m:r>
                                    <a:rPr lang="en-US" sz="2000" i="1" smtClean="0">
                                      <a:solidFill>
                                        <a:srgbClr val="C00000"/>
                                      </a:solidFill>
                                      <a:latin typeface="Cambria Math" panose="02040503050406030204" pitchFamily="18" charset="0"/>
                                      <a:ea typeface="Cambria Math" panose="02040503050406030204" pitchFamily="18" charset="0"/>
                                    </a:rPr>
                                    <m:t>𝛽</m:t>
                                  </m:r>
                                </m:e>
                                <m:sub>
                                  <m:r>
                                    <a:rPr lang="en-US" sz="2000" b="0" i="1" smtClean="0">
                                      <a:solidFill>
                                        <a:srgbClr val="C00000"/>
                                      </a:solidFill>
                                      <a:latin typeface="Cambria Math" panose="02040503050406030204" pitchFamily="18" charset="0"/>
                                      <a:ea typeface="Cambria Math" panose="02040503050406030204" pitchFamily="18" charset="0"/>
                                    </a:rPr>
                                    <m:t>2</m:t>
                                  </m:r>
                                </m:sub>
                              </m:sSub>
                              <m:r>
                                <a:rPr lang="en-US" sz="2000" b="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:0.0559</m:t>
                              </m:r>
                            </m:oMath>
                          </a14:m>
                          <a:endParaRPr lang="en-IN" sz="2000" dirty="0">
                            <a:solidFill>
                              <a:srgbClr val="C00000"/>
                            </a:solidFill>
                            <a:latin typeface="Times New Roman" panose="02020603050405020304" pitchFamily="18" charset="0"/>
                            <a:cs typeface="Times New Roman" panose="02020603050405020304" pitchFamily="18" charset="0"/>
                          </a:endParaRPr>
                        </a:p>
                      </a:txBody>
                      <a:tcPr anchor="ctr"/>
                    </a:tc>
                    <a:tc>
                      <a:txBody>
                        <a:bodyPr/>
                        <a:lstStyle/>
                        <a:p>
                          <a:r>
                            <a:rPr lang="en-US" sz="2000" dirty="0">
                              <a:solidFill>
                                <a:srgbClr val="C00000"/>
                              </a:solidFill>
                              <a:latin typeface="Times New Roman" panose="02020603050405020304" pitchFamily="18" charset="0"/>
                              <a:cs typeface="Times New Roman" panose="02020603050405020304" pitchFamily="18" charset="0"/>
                            </a:rPr>
                            <a:t>NO2 Conc. (</a:t>
                          </a:r>
                          <a14:m>
                            <m:oMath xmlns:m="http://schemas.openxmlformats.org/officeDocument/2006/math">
                              <m:sSub>
                                <m:sSubPr>
                                  <m:ctrlPr>
                                    <a:rPr lang="en-US" sz="2000" i="1" smtClean="0">
                                      <a:solidFill>
                                        <a:srgbClr val="C00000"/>
                                      </a:solidFill>
                                      <a:latin typeface="Cambria Math" panose="02040503050406030204" pitchFamily="18" charset="0"/>
                                    </a:rPr>
                                  </m:ctrlPr>
                                </m:sSubPr>
                                <m:e>
                                  <m:r>
                                    <a:rPr lang="en-US" sz="2000" i="1" smtClean="0">
                                      <a:solidFill>
                                        <a:srgbClr val="C00000"/>
                                      </a:solidFill>
                                      <a:latin typeface="Cambria Math" panose="02040503050406030204" pitchFamily="18" charset="0"/>
                                      <a:ea typeface="Cambria Math" panose="02040503050406030204" pitchFamily="18" charset="0"/>
                                    </a:rPr>
                                    <m:t>𝛽</m:t>
                                  </m:r>
                                </m:e>
                                <m:sub>
                                  <m:r>
                                    <a:rPr lang="en-US" sz="2000" b="0" i="1" smtClean="0">
                                      <a:solidFill>
                                        <a:srgbClr val="C00000"/>
                                      </a:solidFill>
                                      <a:latin typeface="Cambria Math" panose="02040503050406030204" pitchFamily="18" charset="0"/>
                                      <a:ea typeface="Cambria Math" panose="02040503050406030204" pitchFamily="18" charset="0"/>
                                    </a:rPr>
                                    <m:t>3</m:t>
                                  </m:r>
                                </m:sub>
                              </m:sSub>
                              <m:r>
                                <a:rPr lang="en-US" sz="2000" b="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:1.5186</m:t>
                              </m:r>
                            </m:oMath>
                          </a14:m>
                          <a:endParaRPr lang="en-IN" sz="2000" dirty="0">
                            <a:solidFill>
                              <a:srgbClr val="C0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544289539"/>
                      </a:ext>
                    </a:extLst>
                  </a:tr>
                  <a:tr h="1071317">
                    <a:tc>
                      <a:txBody>
                        <a:bodyPr/>
                        <a:lstStyle/>
                        <a:p>
                          <a:r>
                            <a:rPr lang="en-US" sz="2000" dirty="0">
                              <a:solidFill>
                                <a:srgbClr val="C00000"/>
                              </a:solidFill>
                              <a:latin typeface="Times New Roman" panose="02020603050405020304" pitchFamily="18" charset="0"/>
                              <a:cs typeface="Times New Roman" panose="02020603050405020304" pitchFamily="18" charset="0"/>
                            </a:rPr>
                            <a:t>SO2 Conc. (</a:t>
                          </a:r>
                          <a14:m>
                            <m:oMath xmlns:m="http://schemas.openxmlformats.org/officeDocument/2006/math">
                              <m:sSub>
                                <m:sSubPr>
                                  <m:ctrlPr>
                                    <a:rPr lang="en-US" sz="2000" i="1" smtClean="0">
                                      <a:solidFill>
                                        <a:srgbClr val="C00000"/>
                                      </a:solidFill>
                                      <a:latin typeface="Cambria Math" panose="02040503050406030204" pitchFamily="18" charset="0"/>
                                    </a:rPr>
                                  </m:ctrlPr>
                                </m:sSubPr>
                                <m:e>
                                  <m:r>
                                    <a:rPr lang="en-US" sz="2000" i="1" smtClean="0">
                                      <a:solidFill>
                                        <a:srgbClr val="C00000"/>
                                      </a:solidFill>
                                      <a:latin typeface="Cambria Math" panose="02040503050406030204" pitchFamily="18" charset="0"/>
                                      <a:ea typeface="Cambria Math" panose="02040503050406030204" pitchFamily="18" charset="0"/>
                                    </a:rPr>
                                    <m:t>𝛽</m:t>
                                  </m:r>
                                </m:e>
                                <m:sub>
                                  <m:r>
                                    <a:rPr lang="en-US" sz="2000" b="0" i="1" smtClean="0">
                                      <a:solidFill>
                                        <a:srgbClr val="C00000"/>
                                      </a:solidFill>
                                      <a:latin typeface="Cambria Math" panose="02040503050406030204" pitchFamily="18" charset="0"/>
                                      <a:ea typeface="Cambria Math" panose="02040503050406030204" pitchFamily="18" charset="0"/>
                                    </a:rPr>
                                    <m:t>4</m:t>
                                  </m:r>
                                </m:sub>
                              </m:sSub>
                              <m:r>
                                <a:rPr lang="en-US" sz="2000" b="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:5.5186</m:t>
                              </m:r>
                            </m:oMath>
                          </a14:m>
                          <a:endParaRPr lang="en-IN" sz="2000" dirty="0">
                            <a:solidFill>
                              <a:srgbClr val="C00000"/>
                            </a:solidFill>
                            <a:latin typeface="Times New Roman" panose="02020603050405020304" pitchFamily="18" charset="0"/>
                            <a:cs typeface="Times New Roman" panose="02020603050405020304" pitchFamily="18" charset="0"/>
                          </a:endParaRPr>
                        </a:p>
                      </a:txBody>
                      <a:tcPr anchor="ctr"/>
                    </a:tc>
                    <a:tc>
                      <a:txBody>
                        <a:bodyPr/>
                        <a:lstStyle/>
                        <a:p>
                          <a:r>
                            <a:rPr lang="en-US" sz="2000" dirty="0">
                              <a:solidFill>
                                <a:srgbClr val="C00000"/>
                              </a:solidFill>
                              <a:latin typeface="Times New Roman" panose="02020603050405020304" pitchFamily="18" charset="0"/>
                              <a:cs typeface="Times New Roman" panose="02020603050405020304" pitchFamily="18" charset="0"/>
                            </a:rPr>
                            <a:t>CO Conc (</a:t>
                          </a:r>
                          <a14:m>
                            <m:oMath xmlns:m="http://schemas.openxmlformats.org/officeDocument/2006/math">
                              <m:sSub>
                                <m:sSubPr>
                                  <m:ctrlPr>
                                    <a:rPr lang="en-US" sz="2000" i="1" smtClean="0">
                                      <a:solidFill>
                                        <a:srgbClr val="C00000"/>
                                      </a:solidFill>
                                      <a:latin typeface="Cambria Math" panose="02040503050406030204" pitchFamily="18" charset="0"/>
                                    </a:rPr>
                                  </m:ctrlPr>
                                </m:sSubPr>
                                <m:e>
                                  <m:r>
                                    <a:rPr lang="en-US" sz="2000" i="1" smtClean="0">
                                      <a:solidFill>
                                        <a:srgbClr val="C00000"/>
                                      </a:solidFill>
                                      <a:latin typeface="Cambria Math" panose="02040503050406030204" pitchFamily="18" charset="0"/>
                                      <a:ea typeface="Cambria Math" panose="02040503050406030204" pitchFamily="18" charset="0"/>
                                    </a:rPr>
                                    <m:t>𝛽</m:t>
                                  </m:r>
                                </m:e>
                                <m:sub>
                                  <m:r>
                                    <a:rPr lang="en-US" sz="2000" b="0" i="1" smtClean="0">
                                      <a:solidFill>
                                        <a:srgbClr val="C00000"/>
                                      </a:solidFill>
                                      <a:latin typeface="Cambria Math" panose="02040503050406030204" pitchFamily="18" charset="0"/>
                                      <a:ea typeface="Cambria Math" panose="02040503050406030204" pitchFamily="18" charset="0"/>
                                    </a:rPr>
                                    <m:t>5</m:t>
                                  </m:r>
                                </m:sub>
                              </m:sSub>
                              <m:r>
                                <a:rPr lang="en-US" sz="2000" b="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:15.902</m:t>
                              </m:r>
                            </m:oMath>
                          </a14:m>
                          <a:endParaRPr lang="en-IN" sz="2000" dirty="0">
                            <a:solidFill>
                              <a:srgbClr val="C00000"/>
                            </a:solidFill>
                            <a:latin typeface="Times New Roman" panose="02020603050405020304" pitchFamily="18" charset="0"/>
                            <a:cs typeface="Times New Roman" panose="02020603050405020304" pitchFamily="18" charset="0"/>
                          </a:endParaRPr>
                        </a:p>
                      </a:txBody>
                      <a:tcPr anchor="ctr"/>
                    </a:tc>
                    <a:tc>
                      <a:txBody>
                        <a:bodyPr/>
                        <a:lstStyle/>
                        <a:p>
                          <a:r>
                            <a:rPr lang="en-US" sz="2000" dirty="0">
                              <a:solidFill>
                                <a:srgbClr val="C00000"/>
                              </a:solidFill>
                              <a:latin typeface="Times New Roman" panose="02020603050405020304" pitchFamily="18" charset="0"/>
                              <a:cs typeface="Times New Roman" panose="02020603050405020304" pitchFamily="18" charset="0"/>
                            </a:rPr>
                            <a:t>Proximity To Industrial Areas (</a:t>
                          </a:r>
                          <a14:m>
                            <m:oMath xmlns:m="http://schemas.openxmlformats.org/officeDocument/2006/math">
                              <m:sSub>
                                <m:sSubPr>
                                  <m:ctrlPr>
                                    <a:rPr lang="en-US" sz="2000" i="1" smtClean="0">
                                      <a:solidFill>
                                        <a:srgbClr val="C00000"/>
                                      </a:solidFill>
                                      <a:latin typeface="Cambria Math" panose="02040503050406030204" pitchFamily="18" charset="0"/>
                                    </a:rPr>
                                  </m:ctrlPr>
                                </m:sSubPr>
                                <m:e>
                                  <m:r>
                                    <a:rPr lang="en-US" sz="2000" i="1" smtClean="0">
                                      <a:solidFill>
                                        <a:srgbClr val="C00000"/>
                                      </a:solidFill>
                                      <a:latin typeface="Cambria Math" panose="02040503050406030204" pitchFamily="18" charset="0"/>
                                      <a:ea typeface="Cambria Math" panose="02040503050406030204" pitchFamily="18" charset="0"/>
                                    </a:rPr>
                                    <m:t>𝛽</m:t>
                                  </m:r>
                                </m:e>
                                <m:sub>
                                  <m:r>
                                    <a:rPr lang="en-US" sz="2000" b="0" i="1" smtClean="0">
                                      <a:solidFill>
                                        <a:srgbClr val="C00000"/>
                                      </a:solidFill>
                                      <a:latin typeface="Cambria Math" panose="02040503050406030204" pitchFamily="18" charset="0"/>
                                      <a:ea typeface="Cambria Math" panose="02040503050406030204" pitchFamily="18" charset="0"/>
                                    </a:rPr>
                                    <m:t>6</m:t>
                                  </m:r>
                                </m:sub>
                              </m:sSub>
                              <m:r>
                                <a:rPr lang="en-US" sz="2000" b="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:−6.6977</m:t>
                              </m:r>
                            </m:oMath>
                          </a14:m>
                          <a:endParaRPr lang="en-US" sz="2000" dirty="0">
                            <a:solidFill>
                              <a:srgbClr val="C0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112586854"/>
                      </a:ext>
                    </a:extLst>
                  </a:tr>
                  <a:tr h="605527">
                    <a:tc>
                      <a:txBody>
                        <a:bodyPr/>
                        <a:lstStyle/>
                        <a:p>
                          <a:r>
                            <a:rPr lang="en-US" sz="2000" dirty="0">
                              <a:solidFill>
                                <a:srgbClr val="C00000"/>
                              </a:solidFill>
                              <a:latin typeface="Times New Roman" panose="02020603050405020304" pitchFamily="18" charset="0"/>
                              <a:cs typeface="Times New Roman" panose="02020603050405020304" pitchFamily="18" charset="0"/>
                            </a:rPr>
                            <a:t>Population Density (</a:t>
                          </a:r>
                          <a14:m>
                            <m:oMath xmlns:m="http://schemas.openxmlformats.org/officeDocument/2006/math">
                              <m:sSub>
                                <m:sSubPr>
                                  <m:ctrlPr>
                                    <a:rPr lang="en-US" sz="2000" i="1" smtClean="0">
                                      <a:solidFill>
                                        <a:srgbClr val="C00000"/>
                                      </a:solidFill>
                                      <a:latin typeface="Cambria Math" panose="02040503050406030204" pitchFamily="18" charset="0"/>
                                    </a:rPr>
                                  </m:ctrlPr>
                                </m:sSubPr>
                                <m:e>
                                  <m:r>
                                    <a:rPr lang="en-US" sz="2000" i="1" smtClean="0">
                                      <a:solidFill>
                                        <a:srgbClr val="C00000"/>
                                      </a:solidFill>
                                      <a:latin typeface="Cambria Math" panose="02040503050406030204" pitchFamily="18" charset="0"/>
                                      <a:ea typeface="Cambria Math" panose="02040503050406030204" pitchFamily="18" charset="0"/>
                                    </a:rPr>
                                    <m:t>𝛽</m:t>
                                  </m:r>
                                </m:e>
                                <m:sub>
                                  <m:r>
                                    <a:rPr lang="en-US" sz="2000" b="0" i="1" smtClean="0">
                                      <a:solidFill>
                                        <a:srgbClr val="C00000"/>
                                      </a:solidFill>
                                      <a:latin typeface="Cambria Math" panose="02040503050406030204" pitchFamily="18" charset="0"/>
                                      <a:ea typeface="Cambria Math" panose="02040503050406030204" pitchFamily="18" charset="0"/>
                                    </a:rPr>
                                    <m:t>7</m:t>
                                  </m:r>
                                </m:sub>
                              </m:sSub>
                              <m:r>
                                <a:rPr lang="en-US" sz="2000" b="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:0.059</m:t>
                              </m:r>
                            </m:oMath>
                          </a14:m>
                          <a:endParaRPr lang="en-IN" sz="2000" dirty="0">
                            <a:solidFill>
                              <a:srgbClr val="C00000"/>
                            </a:solidFill>
                            <a:latin typeface="Times New Roman" panose="02020603050405020304" pitchFamily="18" charset="0"/>
                            <a:cs typeface="Times New Roman" panose="02020603050405020304" pitchFamily="18" charset="0"/>
                          </a:endParaRPr>
                        </a:p>
                      </a:txBody>
                      <a:tcPr anchor="ctr"/>
                    </a:tc>
                    <a:tc>
                      <a:txBody>
                        <a:bodyPr/>
                        <a:lstStyle/>
                        <a:p>
                          <a:r>
                            <a:rPr lang="en-US" sz="2000" dirty="0">
                              <a:solidFill>
                                <a:srgbClr val="C00000"/>
                              </a:solidFill>
                              <a:latin typeface="Times New Roman" panose="02020603050405020304" pitchFamily="18" charset="0"/>
                              <a:cs typeface="Times New Roman" panose="02020603050405020304" pitchFamily="18" charset="0"/>
                            </a:rPr>
                            <a:t>Green Cover (</a:t>
                          </a:r>
                          <a14:m>
                            <m:oMath xmlns:m="http://schemas.openxmlformats.org/officeDocument/2006/math">
                              <m:sSub>
                                <m:sSubPr>
                                  <m:ctrlPr>
                                    <a:rPr lang="en-US" sz="2000" i="1" smtClean="0">
                                      <a:solidFill>
                                        <a:srgbClr val="C00000"/>
                                      </a:solidFill>
                                      <a:latin typeface="Cambria Math" panose="02040503050406030204" pitchFamily="18" charset="0"/>
                                    </a:rPr>
                                  </m:ctrlPr>
                                </m:sSubPr>
                                <m:e>
                                  <m:r>
                                    <a:rPr lang="en-US" sz="2000" i="1" smtClean="0">
                                      <a:solidFill>
                                        <a:srgbClr val="C00000"/>
                                      </a:solidFill>
                                      <a:latin typeface="Cambria Math" panose="02040503050406030204" pitchFamily="18" charset="0"/>
                                      <a:ea typeface="Cambria Math" panose="02040503050406030204" pitchFamily="18" charset="0"/>
                                    </a:rPr>
                                    <m:t>𝛽</m:t>
                                  </m:r>
                                </m:e>
                                <m:sub>
                                  <m:r>
                                    <a:rPr lang="en-US" sz="2000" b="0" i="1" smtClean="0">
                                      <a:solidFill>
                                        <a:srgbClr val="C00000"/>
                                      </a:solidFill>
                                      <a:latin typeface="Cambria Math" panose="02040503050406030204" pitchFamily="18" charset="0"/>
                                      <a:ea typeface="Cambria Math" panose="02040503050406030204" pitchFamily="18" charset="0"/>
                                    </a:rPr>
                                    <m:t>8</m:t>
                                  </m:r>
                                </m:sub>
                              </m:sSub>
                              <m:r>
                                <a:rPr lang="en-US" sz="2000" b="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:−0.3542</m:t>
                              </m:r>
                            </m:oMath>
                          </a14:m>
                          <a:endParaRPr lang="en-IN" sz="2000" dirty="0">
                            <a:solidFill>
                              <a:srgbClr val="C00000"/>
                            </a:solidFill>
                            <a:latin typeface="Times New Roman" panose="02020603050405020304" pitchFamily="18" charset="0"/>
                            <a:cs typeface="Times New Roman" panose="02020603050405020304" pitchFamily="18" charset="0"/>
                          </a:endParaRPr>
                        </a:p>
                      </a:txBody>
                      <a:tcPr anchor="ctr"/>
                    </a:tc>
                    <a:tc>
                      <a:txBody>
                        <a:bodyPr/>
                        <a:lstStyle/>
                        <a:p>
                          <a:r>
                            <a:rPr lang="en-US" sz="2000" dirty="0">
                              <a:solidFill>
                                <a:srgbClr val="C00000"/>
                              </a:solidFill>
                              <a:latin typeface="Times New Roman" panose="02020603050405020304" pitchFamily="18" charset="0"/>
                              <a:cs typeface="Times New Roman" panose="02020603050405020304" pitchFamily="18" charset="0"/>
                            </a:rPr>
                            <a:t>Intercept (</a:t>
                          </a:r>
                          <a14:m>
                            <m:oMath xmlns:m="http://schemas.openxmlformats.org/officeDocument/2006/math">
                              <m:sSub>
                                <m:sSubPr>
                                  <m:ctrlPr>
                                    <a:rPr lang="en-US" sz="2000" i="1" smtClean="0">
                                      <a:solidFill>
                                        <a:srgbClr val="C00000"/>
                                      </a:solidFill>
                                      <a:latin typeface="Cambria Math" panose="02040503050406030204" pitchFamily="18" charset="0"/>
                                    </a:rPr>
                                  </m:ctrlPr>
                                </m:sSubPr>
                                <m:e>
                                  <m:r>
                                    <a:rPr lang="en-US" sz="2000" i="1" smtClean="0">
                                      <a:solidFill>
                                        <a:srgbClr val="C00000"/>
                                      </a:solidFill>
                                      <a:latin typeface="Cambria Math" panose="02040503050406030204" pitchFamily="18" charset="0"/>
                                      <a:ea typeface="Cambria Math" panose="02040503050406030204" pitchFamily="18" charset="0"/>
                                    </a:rPr>
                                    <m:t>𝛽</m:t>
                                  </m:r>
                                </m:e>
                                <m:sub>
                                  <m:r>
                                    <a:rPr lang="en-US" sz="2000" b="0" i="1" smtClean="0">
                                      <a:solidFill>
                                        <a:srgbClr val="C00000"/>
                                      </a:solidFill>
                                      <a:latin typeface="Cambria Math" panose="02040503050406030204" pitchFamily="18" charset="0"/>
                                      <a:ea typeface="Cambria Math" panose="02040503050406030204" pitchFamily="18" charset="0"/>
                                    </a:rPr>
                                    <m:t>0</m:t>
                                  </m:r>
                                </m:sub>
                              </m:sSub>
                              <m:r>
                                <a:rPr lang="en-US" sz="2000" b="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:−5.632</m:t>
                              </m:r>
                            </m:oMath>
                          </a14:m>
                          <a:endParaRPr lang="en-IN" sz="2000" dirty="0">
                            <a:solidFill>
                              <a:srgbClr val="C0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989318711"/>
                      </a:ext>
                    </a:extLst>
                  </a:tr>
                </a:tbl>
              </a:graphicData>
            </a:graphic>
          </p:graphicFrame>
        </mc:Choice>
        <mc:Fallback>
          <p:graphicFrame>
            <p:nvGraphicFramePr>
              <p:cNvPr id="5" name="Table 4">
                <a:extLst>
                  <a:ext uri="{FF2B5EF4-FFF2-40B4-BE49-F238E27FC236}">
                    <a16:creationId xmlns:a16="http://schemas.microsoft.com/office/drawing/2014/main" id="{A8407BEB-200C-3DEA-630A-82AC1DAA752C}"/>
                  </a:ext>
                </a:extLst>
              </p:cNvPr>
              <p:cNvGraphicFramePr>
                <a:graphicFrameLocks noGrp="1"/>
              </p:cNvGraphicFramePr>
              <p:nvPr>
                <p:extLst>
                  <p:ext uri="{D42A27DB-BD31-4B8C-83A1-F6EECF244321}">
                    <p14:modId xmlns:p14="http://schemas.microsoft.com/office/powerpoint/2010/main" val="3606197101"/>
                  </p:ext>
                </p:extLst>
              </p:nvPr>
            </p:nvGraphicFramePr>
            <p:xfrm>
              <a:off x="1431030" y="4114800"/>
              <a:ext cx="11768340" cy="2282371"/>
            </p:xfrm>
            <a:graphic>
              <a:graphicData uri="http://schemas.openxmlformats.org/drawingml/2006/table">
                <a:tbl>
                  <a:tblPr firstRow="1" bandRow="1">
                    <a:tableStyleId>{5940675A-B579-460E-94D1-54222C63F5DA}</a:tableStyleId>
                  </a:tblPr>
                  <a:tblGrid>
                    <a:gridCol w="3922780">
                      <a:extLst>
                        <a:ext uri="{9D8B030D-6E8A-4147-A177-3AD203B41FA5}">
                          <a16:colId xmlns:a16="http://schemas.microsoft.com/office/drawing/2014/main" val="1632859940"/>
                        </a:ext>
                      </a:extLst>
                    </a:gridCol>
                    <a:gridCol w="3922780">
                      <a:extLst>
                        <a:ext uri="{9D8B030D-6E8A-4147-A177-3AD203B41FA5}">
                          <a16:colId xmlns:a16="http://schemas.microsoft.com/office/drawing/2014/main" val="2232396175"/>
                        </a:ext>
                      </a:extLst>
                    </a:gridCol>
                    <a:gridCol w="3922780">
                      <a:extLst>
                        <a:ext uri="{9D8B030D-6E8A-4147-A177-3AD203B41FA5}">
                          <a16:colId xmlns:a16="http://schemas.microsoft.com/office/drawing/2014/main" val="3594058366"/>
                        </a:ext>
                      </a:extLst>
                    </a:gridCol>
                  </a:tblGrid>
                  <a:tr h="605527">
                    <a:tc>
                      <a:txBody>
                        <a:bodyPr/>
                        <a:lstStyle/>
                        <a:p>
                          <a:endParaRPr lang="en-US"/>
                        </a:p>
                      </a:txBody>
                      <a:tcPr anchor="ctr">
                        <a:blipFill>
                          <a:blip r:embed="rId3"/>
                          <a:stretch>
                            <a:fillRect l="-155" t="-2020" r="-200311" b="-280808"/>
                          </a:stretch>
                        </a:blipFill>
                      </a:tcPr>
                    </a:tc>
                    <a:tc>
                      <a:txBody>
                        <a:bodyPr/>
                        <a:lstStyle/>
                        <a:p>
                          <a:endParaRPr lang="en-US"/>
                        </a:p>
                      </a:txBody>
                      <a:tcPr anchor="ctr">
                        <a:blipFill>
                          <a:blip r:embed="rId3"/>
                          <a:stretch>
                            <a:fillRect l="-100155" t="-2020" r="-100311" b="-280808"/>
                          </a:stretch>
                        </a:blipFill>
                      </a:tcPr>
                    </a:tc>
                    <a:tc>
                      <a:txBody>
                        <a:bodyPr/>
                        <a:lstStyle/>
                        <a:p>
                          <a:endParaRPr lang="en-US"/>
                        </a:p>
                      </a:txBody>
                      <a:tcPr anchor="ctr">
                        <a:blipFill>
                          <a:blip r:embed="rId3"/>
                          <a:stretch>
                            <a:fillRect l="-200155" t="-2020" r="-311" b="-280808"/>
                          </a:stretch>
                        </a:blipFill>
                      </a:tcPr>
                    </a:tc>
                    <a:extLst>
                      <a:ext uri="{0D108BD9-81ED-4DB2-BD59-A6C34878D82A}">
                        <a16:rowId xmlns:a16="http://schemas.microsoft.com/office/drawing/2014/main" val="2544289539"/>
                      </a:ext>
                    </a:extLst>
                  </a:tr>
                  <a:tr h="1071317">
                    <a:tc>
                      <a:txBody>
                        <a:bodyPr/>
                        <a:lstStyle/>
                        <a:p>
                          <a:endParaRPr lang="en-US"/>
                        </a:p>
                      </a:txBody>
                      <a:tcPr anchor="ctr">
                        <a:blipFill>
                          <a:blip r:embed="rId3"/>
                          <a:stretch>
                            <a:fillRect l="-155" t="-57062" r="-200311" b="-57062"/>
                          </a:stretch>
                        </a:blipFill>
                      </a:tcPr>
                    </a:tc>
                    <a:tc>
                      <a:txBody>
                        <a:bodyPr/>
                        <a:lstStyle/>
                        <a:p>
                          <a:endParaRPr lang="en-US"/>
                        </a:p>
                      </a:txBody>
                      <a:tcPr anchor="ctr">
                        <a:blipFill>
                          <a:blip r:embed="rId3"/>
                          <a:stretch>
                            <a:fillRect l="-100155" t="-57062" r="-100311" b="-57062"/>
                          </a:stretch>
                        </a:blipFill>
                      </a:tcPr>
                    </a:tc>
                    <a:tc>
                      <a:txBody>
                        <a:bodyPr/>
                        <a:lstStyle/>
                        <a:p>
                          <a:endParaRPr lang="en-US"/>
                        </a:p>
                      </a:txBody>
                      <a:tcPr anchor="ctr">
                        <a:blipFill>
                          <a:blip r:embed="rId3"/>
                          <a:stretch>
                            <a:fillRect l="-200155" t="-57062" r="-311" b="-57062"/>
                          </a:stretch>
                        </a:blipFill>
                      </a:tcPr>
                    </a:tc>
                    <a:extLst>
                      <a:ext uri="{0D108BD9-81ED-4DB2-BD59-A6C34878D82A}">
                        <a16:rowId xmlns:a16="http://schemas.microsoft.com/office/drawing/2014/main" val="2112586854"/>
                      </a:ext>
                    </a:extLst>
                  </a:tr>
                  <a:tr h="605527">
                    <a:tc>
                      <a:txBody>
                        <a:bodyPr/>
                        <a:lstStyle/>
                        <a:p>
                          <a:endParaRPr lang="en-US"/>
                        </a:p>
                      </a:txBody>
                      <a:tcPr anchor="ctr">
                        <a:blipFill>
                          <a:blip r:embed="rId3"/>
                          <a:stretch>
                            <a:fillRect l="-155" t="-280808" r="-200311" b="-2020"/>
                          </a:stretch>
                        </a:blipFill>
                      </a:tcPr>
                    </a:tc>
                    <a:tc>
                      <a:txBody>
                        <a:bodyPr/>
                        <a:lstStyle/>
                        <a:p>
                          <a:endParaRPr lang="en-US"/>
                        </a:p>
                      </a:txBody>
                      <a:tcPr anchor="ctr">
                        <a:blipFill>
                          <a:blip r:embed="rId3"/>
                          <a:stretch>
                            <a:fillRect l="-100155" t="-280808" r="-100311" b="-2020"/>
                          </a:stretch>
                        </a:blipFill>
                      </a:tcPr>
                    </a:tc>
                    <a:tc>
                      <a:txBody>
                        <a:bodyPr/>
                        <a:lstStyle/>
                        <a:p>
                          <a:endParaRPr lang="en-US"/>
                        </a:p>
                      </a:txBody>
                      <a:tcPr anchor="ctr">
                        <a:blipFill>
                          <a:blip r:embed="rId3"/>
                          <a:stretch>
                            <a:fillRect l="-200155" t="-280808" r="-311" b="-2020"/>
                          </a:stretch>
                        </a:blipFill>
                      </a:tcPr>
                    </a:tc>
                    <a:extLst>
                      <a:ext uri="{0D108BD9-81ED-4DB2-BD59-A6C34878D82A}">
                        <a16:rowId xmlns:a16="http://schemas.microsoft.com/office/drawing/2014/main" val="1989318711"/>
                      </a:ext>
                    </a:extLst>
                  </a:tr>
                </a:tbl>
              </a:graphicData>
            </a:graphic>
          </p:graphicFrame>
        </mc:Fallback>
      </mc:AlternateContent>
    </p:spTree>
    <p:extLst>
      <p:ext uri="{BB962C8B-B14F-4D97-AF65-F5344CB8AC3E}">
        <p14:creationId xmlns:p14="http://schemas.microsoft.com/office/powerpoint/2010/main" val="2753190880"/>
      </p:ext>
    </p:extLst>
  </p:cSld>
  <p:clrMapOvr>
    <a:masterClrMapping/>
  </p:clrMapOvr>
  <mc:AlternateContent xmlns:mc="http://schemas.openxmlformats.org/markup-compatibility/2006" xmlns:p15="http://schemas.microsoft.com/office/powerpoint/2012/main">
    <mc:Choice Requires="p15">
      <p:transition spd="slow" advClick="0">
        <p15:prstTrans prst="drape"/>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9">
          <a:extLst>
            <a:ext uri="{FF2B5EF4-FFF2-40B4-BE49-F238E27FC236}">
              <a16:creationId xmlns:a16="http://schemas.microsoft.com/office/drawing/2014/main" id="{0E3EE35E-656E-950A-D75D-28D279E729C2}"/>
            </a:ext>
          </a:extLst>
        </p:cNvPr>
        <p:cNvGrpSpPr/>
        <p:nvPr/>
      </p:nvGrpSpPr>
      <p:grpSpPr>
        <a:xfrm>
          <a:off x="0" y="0"/>
          <a:ext cx="0" cy="0"/>
          <a:chOff x="0" y="0"/>
          <a:chExt cx="0" cy="0"/>
        </a:xfrm>
      </p:grpSpPr>
      <p:sp>
        <p:nvSpPr>
          <p:cNvPr id="90" name="Google Shape;90;p12">
            <a:extLst>
              <a:ext uri="{FF2B5EF4-FFF2-40B4-BE49-F238E27FC236}">
                <a16:creationId xmlns:a16="http://schemas.microsoft.com/office/drawing/2014/main" id="{FE6F8B71-B2D5-ADF0-67D4-F7F02727AB3D}"/>
              </a:ext>
            </a:extLst>
          </p:cNvPr>
          <p:cNvSpPr txBox="1">
            <a:spLocks noGrp="1"/>
          </p:cNvSpPr>
          <p:nvPr>
            <p:ph type="title"/>
          </p:nvPr>
        </p:nvSpPr>
        <p:spPr>
          <a:xfrm>
            <a:off x="3247040" y="172995"/>
            <a:ext cx="8136320" cy="664797"/>
          </a:xfrm>
          <a:prstGeom prst="rect">
            <a:avLst/>
          </a:prstGeom>
          <a:noFill/>
          <a:ln>
            <a:noFill/>
          </a:ln>
        </p:spPr>
        <p:txBody>
          <a:bodyPr spcFirstLastPara="1" wrap="square" lIns="0" tIns="0" rIns="0" bIns="0" anchor="t" anchorCtr="0">
            <a:spAutoFit/>
          </a:bodyPr>
          <a:lstStyle/>
          <a:p>
            <a:pPr algn="ctr"/>
            <a:r>
              <a:rPr lang="en-US" sz="4320" b="0" dirty="0">
                <a:latin typeface="Times New Roman" panose="02020603050405020304" pitchFamily="18" charset="0"/>
                <a:ea typeface="Corben"/>
                <a:cs typeface="Times New Roman" panose="02020603050405020304" pitchFamily="18" charset="0"/>
                <a:sym typeface="Corben"/>
              </a:rPr>
              <a:t>Conclusion</a:t>
            </a:r>
            <a:endParaRPr sz="4320" b="0" dirty="0">
              <a:latin typeface="Times New Roman" panose="02020603050405020304" pitchFamily="18" charset="0"/>
              <a:ea typeface="Corben"/>
              <a:cs typeface="Times New Roman" panose="02020603050405020304" pitchFamily="18" charset="0"/>
              <a:sym typeface="Corben"/>
            </a:endParaRPr>
          </a:p>
        </p:txBody>
      </p:sp>
      <p:sp>
        <p:nvSpPr>
          <p:cNvPr id="2" name="TextBox 1">
            <a:extLst>
              <a:ext uri="{FF2B5EF4-FFF2-40B4-BE49-F238E27FC236}">
                <a16:creationId xmlns:a16="http://schemas.microsoft.com/office/drawing/2014/main" id="{EA90652E-3BCD-5252-F1DB-466CD55F4334}"/>
              </a:ext>
            </a:extLst>
          </p:cNvPr>
          <p:cNvSpPr txBox="1"/>
          <p:nvPr/>
        </p:nvSpPr>
        <p:spPr>
          <a:xfrm>
            <a:off x="546934" y="1969279"/>
            <a:ext cx="9674752" cy="4154984"/>
          </a:xfrm>
          <a:prstGeom prst="rect">
            <a:avLst/>
          </a:prstGeom>
          <a:noFill/>
        </p:spPr>
        <p:txBody>
          <a:bodyPr wrap="square" rtlCol="0">
            <a:spAutoFit/>
          </a:bodyPr>
          <a:lstStyle/>
          <a:p>
            <a:pPr marL="342900" indent="-342900">
              <a:buClr>
                <a:srgbClr val="C00000"/>
              </a:buClr>
              <a:buFont typeface="Wingdings" panose="05000000000000000000" pitchFamily="2" charset="2"/>
              <a:buChar char="Ø"/>
            </a:pPr>
            <a:r>
              <a:rPr lang="en-US" sz="2400" dirty="0">
                <a:solidFill>
                  <a:srgbClr val="C00000"/>
                </a:solidFill>
                <a:latin typeface="Times New Roman" panose="02020603050405020304" pitchFamily="18" charset="0"/>
                <a:cs typeface="Times New Roman" panose="02020603050405020304" pitchFamily="18" charset="0"/>
              </a:rPr>
              <a:t>The analysis of the AQI dataset using Multiple Linear Regression (MLR) emphasizes the influence of various environmental and demographic predictors on air quality.</a:t>
            </a:r>
          </a:p>
          <a:p>
            <a:pPr marL="342900" indent="-342900">
              <a:buClr>
                <a:srgbClr val="C00000"/>
              </a:buClr>
              <a:buFont typeface="Wingdings" panose="05000000000000000000" pitchFamily="2" charset="2"/>
              <a:buChar char="Ø"/>
            </a:pPr>
            <a:endParaRPr lang="en-US" sz="2400" dirty="0">
              <a:solidFill>
                <a:srgbClr val="C00000"/>
              </a:solidFill>
              <a:latin typeface="Times New Roman" panose="02020603050405020304" pitchFamily="18" charset="0"/>
              <a:cs typeface="Times New Roman" panose="02020603050405020304" pitchFamily="18" charset="0"/>
            </a:endParaRPr>
          </a:p>
          <a:p>
            <a:pPr marL="342900" indent="-342900">
              <a:buClr>
                <a:srgbClr val="C00000"/>
              </a:buClr>
              <a:buFont typeface="Wingdings" panose="05000000000000000000" pitchFamily="2" charset="2"/>
              <a:buChar char="Ø"/>
            </a:pPr>
            <a:r>
              <a:rPr lang="en-US" sz="2400" dirty="0">
                <a:solidFill>
                  <a:srgbClr val="C00000"/>
                </a:solidFill>
                <a:latin typeface="Times New Roman" panose="02020603050405020304" pitchFamily="18" charset="0"/>
                <a:cs typeface="Times New Roman" panose="02020603050405020304" pitchFamily="18" charset="0"/>
              </a:rPr>
              <a:t>Pollutants like NO₂, SO₂, and CO show a strong positive influence on AQI, indicating their direct role in deteriorating air quality. In contrast, features like Green Cover are negatively correlated, demonstrating a protective impact.</a:t>
            </a:r>
          </a:p>
          <a:p>
            <a:pPr marL="342900" indent="-342900">
              <a:buClr>
                <a:srgbClr val="C00000"/>
              </a:buClr>
              <a:buFont typeface="Wingdings" panose="05000000000000000000" pitchFamily="2" charset="2"/>
              <a:buChar char="Ø"/>
            </a:pPr>
            <a:endParaRPr lang="en-US" sz="2400" dirty="0">
              <a:solidFill>
                <a:srgbClr val="C00000"/>
              </a:solidFill>
              <a:latin typeface="Times New Roman" panose="02020603050405020304" pitchFamily="18" charset="0"/>
              <a:cs typeface="Times New Roman" panose="02020603050405020304" pitchFamily="18" charset="0"/>
            </a:endParaRPr>
          </a:p>
          <a:p>
            <a:pPr marL="342900" indent="-342900">
              <a:buClr>
                <a:srgbClr val="C00000"/>
              </a:buClr>
              <a:buFont typeface="Wingdings" panose="05000000000000000000" pitchFamily="2" charset="2"/>
              <a:buChar char="Ø"/>
            </a:pPr>
            <a:r>
              <a:rPr lang="en-US" sz="2400" dirty="0">
                <a:solidFill>
                  <a:srgbClr val="C00000"/>
                </a:solidFill>
                <a:latin typeface="Times New Roman" panose="02020603050405020304" pitchFamily="18" charset="0"/>
                <a:cs typeface="Times New Roman" panose="02020603050405020304" pitchFamily="18" charset="0"/>
              </a:rPr>
              <a:t>The MLR model captures the linear relationships among predictors and AQI, providing a clear interpretation of how each factor affects air quality.</a:t>
            </a:r>
          </a:p>
        </p:txBody>
      </p:sp>
      <p:pic>
        <p:nvPicPr>
          <p:cNvPr id="7172" name="Picture 4" descr="Conclusion - Free files and folders icons">
            <a:extLst>
              <a:ext uri="{FF2B5EF4-FFF2-40B4-BE49-F238E27FC236}">
                <a16:creationId xmlns:a16="http://schemas.microsoft.com/office/drawing/2014/main" id="{E31E5935-644A-0940-248C-471D0E7B8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37373" y="2396221"/>
            <a:ext cx="3437158" cy="3437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171862"/>
      </p:ext>
    </p:extLst>
  </p:cSld>
  <p:clrMapOvr>
    <a:masterClrMapping/>
  </p:clrMapOvr>
  <mc:AlternateContent xmlns:mc="http://schemas.openxmlformats.org/markup-compatibility/2006" xmlns:p15="http://schemas.microsoft.com/office/powerpoint/2012/main">
    <mc:Choice Requires="p15">
      <p:transition spd="slow" advClick="0">
        <p15:prstTrans prst="drape"/>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2"/>
          <p:cNvSpPr txBox="1">
            <a:spLocks noGrp="1"/>
          </p:cNvSpPr>
          <p:nvPr>
            <p:ph type="title"/>
          </p:nvPr>
        </p:nvSpPr>
        <p:spPr>
          <a:xfrm>
            <a:off x="3247040" y="172995"/>
            <a:ext cx="8136320" cy="664797"/>
          </a:xfrm>
          <a:prstGeom prst="rect">
            <a:avLst/>
          </a:prstGeom>
          <a:noFill/>
          <a:ln>
            <a:noFill/>
          </a:ln>
        </p:spPr>
        <p:txBody>
          <a:bodyPr spcFirstLastPara="1" wrap="square" lIns="0" tIns="0" rIns="0" bIns="0" anchor="t" anchorCtr="0">
            <a:spAutoFit/>
          </a:bodyPr>
          <a:lstStyle/>
          <a:p>
            <a:pPr algn="ctr"/>
            <a:r>
              <a:rPr lang="en-US" sz="4320" b="0" dirty="0">
                <a:latin typeface="Times New Roman" panose="02020603050405020304" pitchFamily="18" charset="0"/>
                <a:ea typeface="Corben"/>
                <a:cs typeface="Times New Roman" panose="02020603050405020304" pitchFamily="18" charset="0"/>
                <a:sym typeface="Corben"/>
              </a:rPr>
              <a:t>Introduction</a:t>
            </a:r>
            <a:endParaRPr sz="4320" b="0" dirty="0">
              <a:latin typeface="Times New Roman" panose="02020603050405020304" pitchFamily="18" charset="0"/>
              <a:ea typeface="Corben"/>
              <a:cs typeface="Times New Roman" panose="02020603050405020304" pitchFamily="18" charset="0"/>
              <a:sym typeface="Corben"/>
            </a:endParaRPr>
          </a:p>
        </p:txBody>
      </p:sp>
      <p:sp>
        <p:nvSpPr>
          <p:cNvPr id="2" name="TextBox 1">
            <a:extLst>
              <a:ext uri="{FF2B5EF4-FFF2-40B4-BE49-F238E27FC236}">
                <a16:creationId xmlns:a16="http://schemas.microsoft.com/office/drawing/2014/main" id="{527E88D6-B071-A7E7-580A-A4A371BE19BA}"/>
              </a:ext>
            </a:extLst>
          </p:cNvPr>
          <p:cNvSpPr txBox="1"/>
          <p:nvPr/>
        </p:nvSpPr>
        <p:spPr>
          <a:xfrm>
            <a:off x="630195" y="1667975"/>
            <a:ext cx="6907427" cy="4893647"/>
          </a:xfrm>
          <a:prstGeom prst="rect">
            <a:avLst/>
          </a:prstGeom>
          <a:noFill/>
        </p:spPr>
        <p:txBody>
          <a:bodyPr wrap="square" rtlCol="0">
            <a:spAutoFit/>
          </a:bodyPr>
          <a:lstStyle/>
          <a:p>
            <a:pPr marL="342900" indent="-342900">
              <a:buClr>
                <a:srgbClr val="C00000"/>
              </a:buClr>
              <a:buFont typeface="Wingdings" panose="05000000000000000000" pitchFamily="2" charset="2"/>
              <a:buChar char="Ø"/>
            </a:pPr>
            <a:r>
              <a:rPr lang="en-US" sz="2400" dirty="0">
                <a:solidFill>
                  <a:srgbClr val="C00000"/>
                </a:solidFill>
                <a:latin typeface="Times New Roman" panose="02020603050405020304" pitchFamily="18" charset="0"/>
                <a:cs typeface="Times New Roman" panose="02020603050405020304" pitchFamily="18" charset="0"/>
              </a:rPr>
              <a:t>The </a:t>
            </a:r>
            <a:r>
              <a:rPr lang="en-US" sz="2400" b="1" dirty="0">
                <a:solidFill>
                  <a:srgbClr val="C00000"/>
                </a:solidFill>
                <a:latin typeface="Times New Roman" panose="02020603050405020304" pitchFamily="18" charset="0"/>
                <a:cs typeface="Times New Roman" panose="02020603050405020304" pitchFamily="18" charset="0"/>
              </a:rPr>
              <a:t>Air Quality Index (AQI)</a:t>
            </a:r>
            <a:r>
              <a:rPr lang="en-US" sz="2400" dirty="0">
                <a:solidFill>
                  <a:srgbClr val="C00000"/>
                </a:solidFill>
                <a:latin typeface="Times New Roman" panose="02020603050405020304" pitchFamily="18" charset="0"/>
                <a:cs typeface="Times New Roman" panose="02020603050405020304" pitchFamily="18" charset="0"/>
              </a:rPr>
              <a:t> is a standardized system used to measure and report the quality of the air in a specific area. </a:t>
            </a:r>
          </a:p>
          <a:p>
            <a:pPr marL="342900" indent="-342900">
              <a:buClr>
                <a:srgbClr val="C00000"/>
              </a:buClr>
              <a:buFont typeface="Wingdings" panose="05000000000000000000" pitchFamily="2" charset="2"/>
              <a:buChar char="Ø"/>
            </a:pPr>
            <a:endParaRPr lang="en-US" sz="2400" dirty="0">
              <a:solidFill>
                <a:srgbClr val="C00000"/>
              </a:solidFill>
              <a:latin typeface="Times New Roman" panose="02020603050405020304" pitchFamily="18" charset="0"/>
              <a:cs typeface="Times New Roman" panose="02020603050405020304" pitchFamily="18" charset="0"/>
            </a:endParaRPr>
          </a:p>
          <a:p>
            <a:pPr marL="342900" indent="-342900">
              <a:buClr>
                <a:srgbClr val="C00000"/>
              </a:buClr>
              <a:buFont typeface="Wingdings" panose="05000000000000000000" pitchFamily="2" charset="2"/>
              <a:buChar char="Ø"/>
            </a:pPr>
            <a:r>
              <a:rPr lang="en-US" sz="2400" dirty="0">
                <a:solidFill>
                  <a:srgbClr val="C00000"/>
                </a:solidFill>
                <a:latin typeface="Times New Roman" panose="02020603050405020304" pitchFamily="18" charset="0"/>
                <a:cs typeface="Times New Roman" panose="02020603050405020304" pitchFamily="18" charset="0"/>
              </a:rPr>
              <a:t>It converts complex air pollution data into a simple, understandable number and color code that tells you how polluted the air currently is or how polluted it is forecast to become.</a:t>
            </a:r>
          </a:p>
          <a:p>
            <a:pPr marL="342900" indent="-342900">
              <a:buClr>
                <a:srgbClr val="C00000"/>
              </a:buClr>
              <a:buFont typeface="Wingdings" panose="05000000000000000000" pitchFamily="2" charset="2"/>
              <a:buChar char="Ø"/>
            </a:pPr>
            <a:endParaRPr lang="en-US" sz="2400" b="1" i="1" dirty="0">
              <a:solidFill>
                <a:srgbClr val="C00000"/>
              </a:solidFill>
              <a:latin typeface="Times New Roman" panose="02020603050405020304" pitchFamily="18" charset="0"/>
              <a:cs typeface="Times New Roman" panose="02020603050405020304" pitchFamily="18" charset="0"/>
            </a:endParaRPr>
          </a:p>
          <a:p>
            <a:pPr marL="342900" indent="-342900">
              <a:buClr>
                <a:srgbClr val="C00000"/>
              </a:buClr>
              <a:buFont typeface="Wingdings" panose="05000000000000000000" pitchFamily="2" charset="2"/>
              <a:buChar char="Ø"/>
            </a:pPr>
            <a:r>
              <a:rPr lang="en-US" sz="2400" dirty="0">
                <a:solidFill>
                  <a:srgbClr val="C00000"/>
                </a:solidFill>
                <a:latin typeface="Times New Roman" panose="02020603050405020304" pitchFamily="18" charset="0"/>
                <a:cs typeface="Times New Roman" panose="02020603050405020304" pitchFamily="18" charset="0"/>
              </a:rPr>
              <a:t>Air quality levels are grouped into different categories based on how much of certain pollutants are present in the air and how they can affect people's health. </a:t>
            </a:r>
            <a:endParaRPr lang="en-IN" sz="2400" dirty="0">
              <a:solidFill>
                <a:srgbClr val="C0000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06F714E-F143-AB21-A529-5CF20615B477}"/>
              </a:ext>
            </a:extLst>
          </p:cNvPr>
          <p:cNvPicPr>
            <a:picLocks noChangeAspect="1"/>
          </p:cNvPicPr>
          <p:nvPr/>
        </p:nvPicPr>
        <p:blipFill>
          <a:blip r:embed="rId3"/>
          <a:srcRect l="10083" t="26597" r="9285" b="10127"/>
          <a:stretch/>
        </p:blipFill>
        <p:spPr>
          <a:xfrm>
            <a:off x="8106033" y="2597625"/>
            <a:ext cx="5597611" cy="3034349"/>
          </a:xfrm>
          <a:prstGeom prst="rect">
            <a:avLst/>
          </a:prstGeom>
        </p:spPr>
      </p:pic>
    </p:spTree>
    <p:extLst>
      <p:ext uri="{BB962C8B-B14F-4D97-AF65-F5344CB8AC3E}">
        <p14:creationId xmlns:p14="http://schemas.microsoft.com/office/powerpoint/2010/main" val="672663753"/>
      </p:ext>
    </p:extLst>
  </p:cSld>
  <p:clrMapOvr>
    <a:masterClrMapping/>
  </p:clrMapOvr>
  <mc:AlternateContent xmlns:mc="http://schemas.openxmlformats.org/markup-compatibility/2006" xmlns:p15="http://schemas.microsoft.com/office/powerpoint/2012/main">
    <mc:Choice Requires="p15">
      <p:transition spd="slow" advClick="0">
        <p15:prstTrans prst="drape"/>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
          <a:extLst>
            <a:ext uri="{FF2B5EF4-FFF2-40B4-BE49-F238E27FC236}">
              <a16:creationId xmlns:a16="http://schemas.microsoft.com/office/drawing/2014/main" id="{A90B9C23-5F78-5C27-9FF1-78944B7F38F9}"/>
            </a:ext>
          </a:extLst>
        </p:cNvPr>
        <p:cNvGrpSpPr/>
        <p:nvPr/>
      </p:nvGrpSpPr>
      <p:grpSpPr>
        <a:xfrm>
          <a:off x="0" y="0"/>
          <a:ext cx="0" cy="0"/>
          <a:chOff x="0" y="0"/>
          <a:chExt cx="0" cy="0"/>
        </a:xfrm>
      </p:grpSpPr>
      <p:sp>
        <p:nvSpPr>
          <p:cNvPr id="90" name="Google Shape;90;p12">
            <a:extLst>
              <a:ext uri="{FF2B5EF4-FFF2-40B4-BE49-F238E27FC236}">
                <a16:creationId xmlns:a16="http://schemas.microsoft.com/office/drawing/2014/main" id="{BF43920C-9DEC-81BF-B381-C17A631AD7AD}"/>
              </a:ext>
            </a:extLst>
          </p:cNvPr>
          <p:cNvSpPr txBox="1">
            <a:spLocks noGrp="1"/>
          </p:cNvSpPr>
          <p:nvPr>
            <p:ph type="title"/>
          </p:nvPr>
        </p:nvSpPr>
        <p:spPr>
          <a:xfrm>
            <a:off x="3247040" y="172995"/>
            <a:ext cx="8136320" cy="664797"/>
          </a:xfrm>
          <a:prstGeom prst="rect">
            <a:avLst/>
          </a:prstGeom>
          <a:noFill/>
          <a:ln>
            <a:noFill/>
          </a:ln>
        </p:spPr>
        <p:txBody>
          <a:bodyPr spcFirstLastPara="1" wrap="square" lIns="0" tIns="0" rIns="0" bIns="0" anchor="t" anchorCtr="0">
            <a:spAutoFit/>
          </a:bodyPr>
          <a:lstStyle/>
          <a:p>
            <a:pPr algn="ctr"/>
            <a:r>
              <a:rPr lang="en-US" sz="4320" b="0" dirty="0">
                <a:latin typeface="Times New Roman" panose="02020603050405020304" pitchFamily="18" charset="0"/>
                <a:ea typeface="Corben"/>
                <a:cs typeface="Times New Roman" panose="02020603050405020304" pitchFamily="18" charset="0"/>
                <a:sym typeface="Corben"/>
              </a:rPr>
              <a:t>Introduction</a:t>
            </a:r>
            <a:endParaRPr sz="4320" b="0" dirty="0">
              <a:latin typeface="Times New Roman" panose="02020603050405020304" pitchFamily="18" charset="0"/>
              <a:ea typeface="Corben"/>
              <a:cs typeface="Times New Roman" panose="02020603050405020304" pitchFamily="18" charset="0"/>
              <a:sym typeface="Corben"/>
            </a:endParaRPr>
          </a:p>
        </p:txBody>
      </p:sp>
      <p:sp>
        <p:nvSpPr>
          <p:cNvPr id="2" name="TextBox 1">
            <a:extLst>
              <a:ext uri="{FF2B5EF4-FFF2-40B4-BE49-F238E27FC236}">
                <a16:creationId xmlns:a16="http://schemas.microsoft.com/office/drawing/2014/main" id="{500FD5A1-9475-0B64-814B-8D0C9C93AA2F}"/>
              </a:ext>
            </a:extLst>
          </p:cNvPr>
          <p:cNvSpPr txBox="1"/>
          <p:nvPr/>
        </p:nvSpPr>
        <p:spPr>
          <a:xfrm>
            <a:off x="691978" y="1627209"/>
            <a:ext cx="8439665" cy="5016758"/>
          </a:xfrm>
          <a:prstGeom prst="rect">
            <a:avLst/>
          </a:prstGeom>
          <a:noFill/>
        </p:spPr>
        <p:txBody>
          <a:bodyPr wrap="square" rtlCol="0">
            <a:spAutoFit/>
          </a:bodyPr>
          <a:lstStyle/>
          <a:p>
            <a:pPr>
              <a:buNone/>
            </a:pPr>
            <a:r>
              <a:rPr lang="en-US" sz="2800" dirty="0">
                <a:solidFill>
                  <a:srgbClr val="C00000"/>
                </a:solidFill>
                <a:latin typeface="Times New Roman" panose="02020603050405020304" pitchFamily="18" charset="0"/>
                <a:cs typeface="Times New Roman" panose="02020603050405020304" pitchFamily="18" charset="0"/>
              </a:rPr>
              <a:t>Importance of Monitoring AQI:</a:t>
            </a:r>
          </a:p>
          <a:p>
            <a:pPr>
              <a:buNone/>
            </a:pPr>
            <a:endParaRPr lang="en-US" sz="2800" b="1" dirty="0">
              <a:solidFill>
                <a:srgbClr val="C00000"/>
              </a:solidFill>
              <a:latin typeface="Times New Roman" panose="02020603050405020304" pitchFamily="18" charset="0"/>
              <a:cs typeface="Times New Roman" panose="02020603050405020304" pitchFamily="18" charset="0"/>
            </a:endParaRPr>
          </a:p>
          <a:p>
            <a:pPr marL="342900" indent="-342900">
              <a:buClr>
                <a:srgbClr val="C00000"/>
              </a:buClr>
              <a:buFont typeface="Wingdings" panose="05000000000000000000" pitchFamily="2" charset="2"/>
              <a:buChar char="Ø"/>
            </a:pPr>
            <a:r>
              <a:rPr lang="en-US" sz="2400" b="1" dirty="0">
                <a:solidFill>
                  <a:srgbClr val="C00000"/>
                </a:solidFill>
                <a:latin typeface="Times New Roman" panose="02020603050405020304" pitchFamily="18" charset="0"/>
                <a:cs typeface="Times New Roman" panose="02020603050405020304" pitchFamily="18" charset="0"/>
              </a:rPr>
              <a:t>Health Monitoring</a:t>
            </a:r>
            <a:r>
              <a:rPr lang="en-US" sz="2400" dirty="0">
                <a:solidFill>
                  <a:srgbClr val="C00000"/>
                </a:solidFill>
                <a:latin typeface="Times New Roman" panose="02020603050405020304" pitchFamily="18" charset="0"/>
                <a:cs typeface="Times New Roman" panose="02020603050405020304" pitchFamily="18" charset="0"/>
              </a:rPr>
              <a:t>: AQI provides a measure of how safe the air is to breathe. High levels of pollutants can lead to respiratory issues, cardiovascular problems, and other health complications.</a:t>
            </a:r>
          </a:p>
          <a:p>
            <a:pPr marL="342900" indent="-342900">
              <a:buClr>
                <a:srgbClr val="C00000"/>
              </a:buClr>
              <a:buFont typeface="Wingdings" panose="05000000000000000000" pitchFamily="2" charset="2"/>
              <a:buChar char="Ø"/>
            </a:pPr>
            <a:endParaRPr lang="en-US" sz="2400" dirty="0">
              <a:solidFill>
                <a:srgbClr val="C00000"/>
              </a:solidFill>
              <a:latin typeface="Times New Roman" panose="02020603050405020304" pitchFamily="18" charset="0"/>
              <a:cs typeface="Times New Roman" panose="02020603050405020304" pitchFamily="18" charset="0"/>
            </a:endParaRPr>
          </a:p>
          <a:p>
            <a:pPr marL="342900" indent="-342900">
              <a:buClr>
                <a:srgbClr val="C00000"/>
              </a:buClr>
              <a:buFont typeface="Wingdings" panose="05000000000000000000" pitchFamily="2" charset="2"/>
              <a:buChar char="Ø"/>
            </a:pPr>
            <a:r>
              <a:rPr lang="en-US" sz="2400" b="1" dirty="0">
                <a:solidFill>
                  <a:srgbClr val="C00000"/>
                </a:solidFill>
                <a:latin typeface="Times New Roman" panose="02020603050405020304" pitchFamily="18" charset="0"/>
                <a:cs typeface="Times New Roman" panose="02020603050405020304" pitchFamily="18" charset="0"/>
              </a:rPr>
              <a:t>Environmental Policy Making</a:t>
            </a:r>
            <a:r>
              <a:rPr lang="en-US" sz="2400" dirty="0">
                <a:solidFill>
                  <a:srgbClr val="C00000"/>
                </a:solidFill>
                <a:latin typeface="Times New Roman" panose="02020603050405020304" pitchFamily="18" charset="0"/>
                <a:cs typeface="Times New Roman" panose="02020603050405020304" pitchFamily="18" charset="0"/>
              </a:rPr>
              <a:t>: AQI data helps policymakers enforce regulations, design pollution control strategies, and evaluate the impact of interventions.</a:t>
            </a:r>
          </a:p>
          <a:p>
            <a:pPr marL="342900" indent="-342900">
              <a:buClr>
                <a:srgbClr val="C00000"/>
              </a:buClr>
              <a:buFont typeface="Wingdings" panose="05000000000000000000" pitchFamily="2" charset="2"/>
              <a:buChar char="Ø"/>
            </a:pPr>
            <a:endParaRPr lang="en-US" sz="2400" dirty="0">
              <a:solidFill>
                <a:srgbClr val="C00000"/>
              </a:solidFill>
              <a:latin typeface="Times New Roman" panose="02020603050405020304" pitchFamily="18" charset="0"/>
              <a:cs typeface="Times New Roman" panose="02020603050405020304" pitchFamily="18" charset="0"/>
            </a:endParaRPr>
          </a:p>
          <a:p>
            <a:pPr marL="342900" indent="-342900">
              <a:buClr>
                <a:srgbClr val="C00000"/>
              </a:buClr>
              <a:buFont typeface="Wingdings" panose="05000000000000000000" pitchFamily="2" charset="2"/>
              <a:buChar char="Ø"/>
            </a:pPr>
            <a:r>
              <a:rPr lang="en-US" sz="2400" b="1" dirty="0">
                <a:solidFill>
                  <a:srgbClr val="C00000"/>
                </a:solidFill>
                <a:latin typeface="Times New Roman" panose="02020603050405020304" pitchFamily="18" charset="0"/>
                <a:cs typeface="Times New Roman" panose="02020603050405020304" pitchFamily="18" charset="0"/>
              </a:rPr>
              <a:t>Urban Planning</a:t>
            </a:r>
            <a:r>
              <a:rPr lang="en-US" sz="2400" dirty="0">
                <a:solidFill>
                  <a:srgbClr val="C00000"/>
                </a:solidFill>
                <a:latin typeface="Times New Roman" panose="02020603050405020304" pitchFamily="18" charset="0"/>
                <a:cs typeface="Times New Roman" panose="02020603050405020304" pitchFamily="18" charset="0"/>
              </a:rPr>
              <a:t>: Helps in identifying pollution hotspots, guiding city development and traffic planning to reduce emissions.</a:t>
            </a:r>
          </a:p>
        </p:txBody>
      </p:sp>
      <p:pic>
        <p:nvPicPr>
          <p:cNvPr id="1026" name="Picture 2" descr="What Is Air Quality Index (AQI ...">
            <a:extLst>
              <a:ext uri="{FF2B5EF4-FFF2-40B4-BE49-F238E27FC236}">
                <a16:creationId xmlns:a16="http://schemas.microsoft.com/office/drawing/2014/main" id="{C265B624-73A7-6958-B9F3-EB10605595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7239" y="2535687"/>
            <a:ext cx="4701183" cy="2830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9402644"/>
      </p:ext>
    </p:extLst>
  </p:cSld>
  <p:clrMapOvr>
    <a:masterClrMapping/>
  </p:clrMapOvr>
  <mc:AlternateContent xmlns:mc="http://schemas.openxmlformats.org/markup-compatibility/2006" xmlns:p15="http://schemas.microsoft.com/office/powerpoint/2012/main">
    <mc:Choice Requires="p15">
      <p:transition spd="slow" advClick="0">
        <p15:prstTrans prst="drape"/>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
          <a:extLst>
            <a:ext uri="{FF2B5EF4-FFF2-40B4-BE49-F238E27FC236}">
              <a16:creationId xmlns:a16="http://schemas.microsoft.com/office/drawing/2014/main" id="{5FA3D94C-CF0A-3C3E-4C45-7ABC9C4B611E}"/>
            </a:ext>
          </a:extLst>
        </p:cNvPr>
        <p:cNvGrpSpPr/>
        <p:nvPr/>
      </p:nvGrpSpPr>
      <p:grpSpPr>
        <a:xfrm>
          <a:off x="0" y="0"/>
          <a:ext cx="0" cy="0"/>
          <a:chOff x="0" y="0"/>
          <a:chExt cx="0" cy="0"/>
        </a:xfrm>
      </p:grpSpPr>
      <p:sp>
        <p:nvSpPr>
          <p:cNvPr id="90" name="Google Shape;90;p12">
            <a:extLst>
              <a:ext uri="{FF2B5EF4-FFF2-40B4-BE49-F238E27FC236}">
                <a16:creationId xmlns:a16="http://schemas.microsoft.com/office/drawing/2014/main" id="{CDDBA264-091D-09C8-9846-68A868810334}"/>
              </a:ext>
            </a:extLst>
          </p:cNvPr>
          <p:cNvSpPr txBox="1">
            <a:spLocks noGrp="1"/>
          </p:cNvSpPr>
          <p:nvPr>
            <p:ph type="title"/>
          </p:nvPr>
        </p:nvSpPr>
        <p:spPr>
          <a:xfrm>
            <a:off x="3247040" y="172995"/>
            <a:ext cx="8136320" cy="664797"/>
          </a:xfrm>
          <a:prstGeom prst="rect">
            <a:avLst/>
          </a:prstGeom>
          <a:noFill/>
          <a:ln>
            <a:noFill/>
          </a:ln>
        </p:spPr>
        <p:txBody>
          <a:bodyPr spcFirstLastPara="1" wrap="square" lIns="0" tIns="0" rIns="0" bIns="0" anchor="t" anchorCtr="0">
            <a:spAutoFit/>
          </a:bodyPr>
          <a:lstStyle/>
          <a:p>
            <a:pPr algn="ctr"/>
            <a:r>
              <a:rPr lang="en-US" sz="4320" b="0" dirty="0">
                <a:latin typeface="Times New Roman" panose="02020603050405020304" pitchFamily="18" charset="0"/>
                <a:ea typeface="Corben"/>
                <a:cs typeface="Times New Roman" panose="02020603050405020304" pitchFamily="18" charset="0"/>
                <a:sym typeface="Corben"/>
              </a:rPr>
              <a:t>Problem Statement</a:t>
            </a:r>
            <a:endParaRPr sz="4320" b="0" dirty="0">
              <a:latin typeface="Times New Roman" panose="02020603050405020304" pitchFamily="18" charset="0"/>
              <a:ea typeface="Corben"/>
              <a:cs typeface="Times New Roman" panose="02020603050405020304" pitchFamily="18" charset="0"/>
              <a:sym typeface="Corben"/>
            </a:endParaRPr>
          </a:p>
        </p:txBody>
      </p:sp>
      <p:sp>
        <p:nvSpPr>
          <p:cNvPr id="2" name="TextBox 1">
            <a:extLst>
              <a:ext uri="{FF2B5EF4-FFF2-40B4-BE49-F238E27FC236}">
                <a16:creationId xmlns:a16="http://schemas.microsoft.com/office/drawing/2014/main" id="{5108F4DC-74F6-7787-E8DD-FED1EB654FF7}"/>
              </a:ext>
            </a:extLst>
          </p:cNvPr>
          <p:cNvSpPr txBox="1"/>
          <p:nvPr/>
        </p:nvSpPr>
        <p:spPr>
          <a:xfrm>
            <a:off x="691978" y="1996541"/>
            <a:ext cx="7574198" cy="3908762"/>
          </a:xfrm>
          <a:prstGeom prst="rect">
            <a:avLst/>
          </a:prstGeom>
          <a:noFill/>
        </p:spPr>
        <p:txBody>
          <a:bodyPr wrap="square" rtlCol="0">
            <a:spAutoFit/>
          </a:bodyPr>
          <a:lstStyle/>
          <a:p>
            <a:pPr>
              <a:buNone/>
            </a:pPr>
            <a:r>
              <a:rPr lang="en-US" sz="2800" dirty="0">
                <a:solidFill>
                  <a:srgbClr val="C00000"/>
                </a:solidFill>
                <a:latin typeface="Times New Roman" panose="02020603050405020304" pitchFamily="18" charset="0"/>
                <a:cs typeface="Times New Roman" panose="02020603050405020304" pitchFamily="18" charset="0"/>
              </a:rPr>
              <a:t>Objectives:</a:t>
            </a:r>
          </a:p>
          <a:p>
            <a:pPr>
              <a:buNone/>
            </a:pPr>
            <a:endParaRPr lang="en-US" sz="2800" b="1" dirty="0">
              <a:solidFill>
                <a:srgbClr val="C00000"/>
              </a:solidFill>
              <a:latin typeface="Times New Roman" panose="02020603050405020304" pitchFamily="18" charset="0"/>
              <a:cs typeface="Times New Roman" panose="02020603050405020304" pitchFamily="18" charset="0"/>
            </a:endParaRPr>
          </a:p>
          <a:p>
            <a:pPr marL="342900" indent="-342900">
              <a:buClr>
                <a:srgbClr val="C00000"/>
              </a:buClr>
              <a:buFont typeface="Wingdings" panose="05000000000000000000" pitchFamily="2" charset="2"/>
              <a:buChar char="Ø"/>
            </a:pPr>
            <a:r>
              <a:rPr lang="en-US" sz="2400" dirty="0">
                <a:solidFill>
                  <a:srgbClr val="C00000"/>
                </a:solidFill>
                <a:latin typeface="Times New Roman" panose="02020603050405020304" pitchFamily="18" charset="0"/>
                <a:cs typeface="Times New Roman" panose="02020603050405020304" pitchFamily="18" charset="0"/>
              </a:rPr>
              <a:t>Variables such as distance from </a:t>
            </a:r>
            <a:r>
              <a:rPr lang="en-US" sz="2400" b="1" dirty="0">
                <a:solidFill>
                  <a:srgbClr val="C00000"/>
                </a:solidFill>
                <a:latin typeface="Times New Roman" panose="02020603050405020304" pitchFamily="18" charset="0"/>
                <a:cs typeface="Times New Roman" panose="02020603050405020304" pitchFamily="18" charset="0"/>
              </a:rPr>
              <a:t>industrial areas</a:t>
            </a:r>
            <a:r>
              <a:rPr lang="en-US" sz="2400" dirty="0">
                <a:solidFill>
                  <a:srgbClr val="C00000"/>
                </a:solidFill>
                <a:latin typeface="Times New Roman" panose="02020603050405020304" pitchFamily="18" charset="0"/>
                <a:cs typeface="Times New Roman" panose="02020603050405020304" pitchFamily="18" charset="0"/>
              </a:rPr>
              <a:t>, </a:t>
            </a:r>
            <a:r>
              <a:rPr lang="en-US" sz="2400" b="1" dirty="0">
                <a:solidFill>
                  <a:srgbClr val="C00000"/>
                </a:solidFill>
                <a:latin typeface="Times New Roman" panose="02020603050405020304" pitchFamily="18" charset="0"/>
                <a:cs typeface="Times New Roman" panose="02020603050405020304" pitchFamily="18" charset="0"/>
              </a:rPr>
              <a:t>population density</a:t>
            </a:r>
            <a:r>
              <a:rPr lang="en-US" sz="2400" dirty="0">
                <a:solidFill>
                  <a:srgbClr val="C00000"/>
                </a:solidFill>
                <a:latin typeface="Times New Roman" panose="02020603050405020304" pitchFamily="18" charset="0"/>
                <a:cs typeface="Times New Roman" panose="02020603050405020304" pitchFamily="18" charset="0"/>
              </a:rPr>
              <a:t>, </a:t>
            </a:r>
            <a:r>
              <a:rPr lang="en-US" sz="2400" b="1" dirty="0">
                <a:solidFill>
                  <a:srgbClr val="C00000"/>
                </a:solidFill>
                <a:latin typeface="Times New Roman" panose="02020603050405020304" pitchFamily="18" charset="0"/>
                <a:cs typeface="Times New Roman" panose="02020603050405020304" pitchFamily="18" charset="0"/>
              </a:rPr>
              <a:t>green cover</a:t>
            </a:r>
            <a:r>
              <a:rPr lang="en-US" sz="2400" dirty="0">
                <a:solidFill>
                  <a:srgbClr val="C00000"/>
                </a:solidFill>
                <a:latin typeface="Times New Roman" panose="02020603050405020304" pitchFamily="18" charset="0"/>
                <a:cs typeface="Times New Roman" panose="02020603050405020304" pitchFamily="18" charset="0"/>
              </a:rPr>
              <a:t>, </a:t>
            </a:r>
            <a:r>
              <a:rPr lang="en-US" sz="2400" b="1" dirty="0">
                <a:solidFill>
                  <a:srgbClr val="C00000"/>
                </a:solidFill>
                <a:latin typeface="Times New Roman" panose="02020603050405020304" pitchFamily="18" charset="0"/>
                <a:cs typeface="Times New Roman" panose="02020603050405020304" pitchFamily="18" charset="0"/>
              </a:rPr>
              <a:t>pollutants distribution  </a:t>
            </a:r>
            <a:r>
              <a:rPr lang="en-US" sz="2400" dirty="0">
                <a:solidFill>
                  <a:srgbClr val="C00000"/>
                </a:solidFill>
                <a:latin typeface="Times New Roman" panose="02020603050405020304" pitchFamily="18" charset="0"/>
                <a:cs typeface="Times New Roman" panose="02020603050405020304" pitchFamily="18" charset="0"/>
              </a:rPr>
              <a:t>are expected to influence AQI levels.</a:t>
            </a:r>
          </a:p>
          <a:p>
            <a:pPr marL="342900" indent="-342900">
              <a:buClr>
                <a:srgbClr val="C00000"/>
              </a:buClr>
              <a:buFont typeface="Wingdings" panose="05000000000000000000" pitchFamily="2" charset="2"/>
              <a:buChar char="Ø"/>
            </a:pPr>
            <a:endParaRPr lang="en-US" sz="2400" dirty="0">
              <a:solidFill>
                <a:srgbClr val="C00000"/>
              </a:solidFill>
              <a:latin typeface="Times New Roman" panose="02020603050405020304" pitchFamily="18" charset="0"/>
              <a:cs typeface="Times New Roman" panose="02020603050405020304" pitchFamily="18" charset="0"/>
            </a:endParaRPr>
          </a:p>
          <a:p>
            <a:pPr marL="342900" indent="-342900">
              <a:buClr>
                <a:srgbClr val="C00000"/>
              </a:buClr>
              <a:buFont typeface="Wingdings" panose="05000000000000000000" pitchFamily="2" charset="2"/>
              <a:buChar char="Ø"/>
            </a:pPr>
            <a:r>
              <a:rPr lang="en-US" sz="2400" dirty="0">
                <a:solidFill>
                  <a:srgbClr val="C00000"/>
                </a:solidFill>
                <a:latin typeface="Times New Roman" panose="02020603050405020304" pitchFamily="18" charset="0"/>
                <a:cs typeface="Times New Roman" panose="02020603050405020304" pitchFamily="18" charset="0"/>
              </a:rPr>
              <a:t>Some predictors may have a greater impact on AQI than others. The study aims to quantify the influence of each variable to determine which factors contribute most to air pollution levels.</a:t>
            </a:r>
          </a:p>
        </p:txBody>
      </p:sp>
      <p:grpSp>
        <p:nvGrpSpPr>
          <p:cNvPr id="5" name="Group 4">
            <a:extLst>
              <a:ext uri="{FF2B5EF4-FFF2-40B4-BE49-F238E27FC236}">
                <a16:creationId xmlns:a16="http://schemas.microsoft.com/office/drawing/2014/main" id="{06C461DF-3AD7-C70D-C3EB-C5050277D7CB}"/>
              </a:ext>
            </a:extLst>
          </p:cNvPr>
          <p:cNvGrpSpPr/>
          <p:nvPr/>
        </p:nvGrpSpPr>
        <p:grpSpPr>
          <a:xfrm>
            <a:off x="9002872" y="1570434"/>
            <a:ext cx="4760976" cy="4760976"/>
            <a:chOff x="9177446" y="837792"/>
            <a:chExt cx="4760976" cy="4760976"/>
          </a:xfrm>
        </p:grpSpPr>
        <p:pic>
          <p:nvPicPr>
            <p:cNvPr id="2050" name="Picture 2" descr="Objective Stock Illustrations – 81,224 Objective Stock Illustrations,  Vectors &amp; Clipart - Dreamstime">
              <a:extLst>
                <a:ext uri="{FF2B5EF4-FFF2-40B4-BE49-F238E27FC236}">
                  <a16:creationId xmlns:a16="http://schemas.microsoft.com/office/drawing/2014/main" id="{A7167E07-DE4F-2D6C-BE57-0C7A06E79F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7446" y="837792"/>
              <a:ext cx="4760976" cy="47609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790EEE9-8445-F683-3F77-07A7C5CCED8F}"/>
                </a:ext>
              </a:extLst>
            </p:cNvPr>
            <p:cNvSpPr/>
            <p:nvPr/>
          </p:nvSpPr>
          <p:spPr>
            <a:xfrm>
              <a:off x="9715122" y="4572000"/>
              <a:ext cx="3685624"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dirty="0">
                  <a:ln/>
                  <a:solidFill>
                    <a:srgbClr val="0070C0"/>
                  </a:solidFill>
                </a:rPr>
                <a:t>Objectives</a:t>
              </a:r>
              <a:endParaRPr lang="en-IN" sz="5400" b="1" dirty="0">
                <a:ln/>
                <a:solidFill>
                  <a:srgbClr val="0070C0"/>
                </a:solidFill>
              </a:endParaRPr>
            </a:p>
          </p:txBody>
        </p:sp>
      </p:grpSp>
    </p:spTree>
    <p:extLst>
      <p:ext uri="{BB962C8B-B14F-4D97-AF65-F5344CB8AC3E}">
        <p14:creationId xmlns:p14="http://schemas.microsoft.com/office/powerpoint/2010/main" val="2869389442"/>
      </p:ext>
    </p:extLst>
  </p:cSld>
  <p:clrMapOvr>
    <a:masterClrMapping/>
  </p:clrMapOvr>
  <mc:AlternateContent xmlns:mc="http://schemas.openxmlformats.org/markup-compatibility/2006" xmlns:p15="http://schemas.microsoft.com/office/powerpoint/2012/main">
    <mc:Choice Requires="p15">
      <p:transition spd="slow" advClick="0">
        <p15:prstTrans prst="drape"/>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a:extLst>
            <a:ext uri="{FF2B5EF4-FFF2-40B4-BE49-F238E27FC236}">
              <a16:creationId xmlns:a16="http://schemas.microsoft.com/office/drawing/2014/main" id="{EC3EC18D-2B70-36F5-0C10-7B1384B7B036}"/>
            </a:ext>
          </a:extLst>
        </p:cNvPr>
        <p:cNvGrpSpPr/>
        <p:nvPr/>
      </p:nvGrpSpPr>
      <p:grpSpPr>
        <a:xfrm>
          <a:off x="0" y="0"/>
          <a:ext cx="0" cy="0"/>
          <a:chOff x="0" y="0"/>
          <a:chExt cx="0" cy="0"/>
        </a:xfrm>
      </p:grpSpPr>
      <p:sp>
        <p:nvSpPr>
          <p:cNvPr id="90" name="Google Shape;90;p12">
            <a:extLst>
              <a:ext uri="{FF2B5EF4-FFF2-40B4-BE49-F238E27FC236}">
                <a16:creationId xmlns:a16="http://schemas.microsoft.com/office/drawing/2014/main" id="{78A3BF0F-6EAB-66E2-2F07-0F001145F0D7}"/>
              </a:ext>
            </a:extLst>
          </p:cNvPr>
          <p:cNvSpPr txBox="1">
            <a:spLocks noGrp="1"/>
          </p:cNvSpPr>
          <p:nvPr>
            <p:ph type="title"/>
          </p:nvPr>
        </p:nvSpPr>
        <p:spPr>
          <a:xfrm>
            <a:off x="3247040" y="172995"/>
            <a:ext cx="8136320" cy="664797"/>
          </a:xfrm>
          <a:prstGeom prst="rect">
            <a:avLst/>
          </a:prstGeom>
          <a:noFill/>
          <a:ln>
            <a:noFill/>
          </a:ln>
        </p:spPr>
        <p:txBody>
          <a:bodyPr spcFirstLastPara="1" wrap="square" lIns="0" tIns="0" rIns="0" bIns="0" anchor="t" anchorCtr="0">
            <a:spAutoFit/>
          </a:bodyPr>
          <a:lstStyle/>
          <a:p>
            <a:pPr algn="ctr"/>
            <a:r>
              <a:rPr lang="en-US" sz="4320" b="0" dirty="0">
                <a:latin typeface="Times New Roman" panose="02020603050405020304" pitchFamily="18" charset="0"/>
                <a:ea typeface="Corben"/>
                <a:cs typeface="Times New Roman" panose="02020603050405020304" pitchFamily="18" charset="0"/>
                <a:sym typeface="Corben"/>
              </a:rPr>
              <a:t>Proposed Methodology</a:t>
            </a:r>
            <a:endParaRPr sz="4320" b="0" dirty="0">
              <a:latin typeface="Times New Roman" panose="02020603050405020304" pitchFamily="18" charset="0"/>
              <a:ea typeface="Corben"/>
              <a:cs typeface="Times New Roman" panose="02020603050405020304" pitchFamily="18" charset="0"/>
              <a:sym typeface="Corben"/>
            </a:endParaRPr>
          </a:p>
        </p:txBody>
      </p:sp>
      <p:sp>
        <p:nvSpPr>
          <p:cNvPr id="2" name="TextBox 1">
            <a:extLst>
              <a:ext uri="{FF2B5EF4-FFF2-40B4-BE49-F238E27FC236}">
                <a16:creationId xmlns:a16="http://schemas.microsoft.com/office/drawing/2014/main" id="{B102DF50-1432-EFF4-324B-185F4BCC6330}"/>
              </a:ext>
            </a:extLst>
          </p:cNvPr>
          <p:cNvSpPr txBox="1"/>
          <p:nvPr/>
        </p:nvSpPr>
        <p:spPr>
          <a:xfrm>
            <a:off x="691978" y="1996541"/>
            <a:ext cx="7574198" cy="3785652"/>
          </a:xfrm>
          <a:prstGeom prst="rect">
            <a:avLst/>
          </a:prstGeom>
          <a:noFill/>
        </p:spPr>
        <p:txBody>
          <a:bodyPr wrap="square" rtlCol="0">
            <a:spAutoFit/>
          </a:bodyPr>
          <a:lstStyle/>
          <a:p>
            <a:pPr>
              <a:buNone/>
            </a:pPr>
            <a:r>
              <a:rPr lang="en-US" sz="2400" dirty="0">
                <a:solidFill>
                  <a:srgbClr val="C00000"/>
                </a:solidFill>
                <a:latin typeface="Times New Roman" panose="02020603050405020304" pitchFamily="18" charset="0"/>
                <a:cs typeface="Times New Roman" panose="02020603050405020304" pitchFamily="18" charset="0"/>
              </a:rPr>
              <a:t>Methodology:</a:t>
            </a:r>
          </a:p>
          <a:p>
            <a:pPr>
              <a:buNone/>
            </a:pPr>
            <a:endParaRPr lang="en-US" sz="2400" b="1" dirty="0">
              <a:solidFill>
                <a:srgbClr val="C00000"/>
              </a:solidFill>
              <a:latin typeface="Times New Roman" panose="02020603050405020304" pitchFamily="18" charset="0"/>
              <a:cs typeface="Times New Roman" panose="02020603050405020304" pitchFamily="18" charset="0"/>
            </a:endParaRPr>
          </a:p>
          <a:p>
            <a:pPr marL="342900" indent="-342900">
              <a:buClr>
                <a:srgbClr val="C00000"/>
              </a:buClr>
              <a:buFont typeface="Wingdings" panose="05000000000000000000" pitchFamily="2" charset="2"/>
              <a:buChar char="Ø"/>
            </a:pPr>
            <a:r>
              <a:rPr lang="en-US" sz="2400" dirty="0">
                <a:solidFill>
                  <a:srgbClr val="C00000"/>
                </a:solidFill>
                <a:latin typeface="Times New Roman" panose="02020603050405020304" pitchFamily="18" charset="0"/>
                <a:cs typeface="Times New Roman" panose="02020603050405020304" pitchFamily="18" charset="0"/>
              </a:rPr>
              <a:t>We apply Multiple Linear Regression (MLR) to study how environmental and socio-economic factors influence AQI. The process involves collecting data on pollutants, population density, industrial proximity, and green cover.</a:t>
            </a:r>
          </a:p>
          <a:p>
            <a:pPr>
              <a:buClr>
                <a:srgbClr val="C00000"/>
              </a:buClr>
            </a:pPr>
            <a:r>
              <a:rPr lang="en-US" sz="2400" dirty="0">
                <a:solidFill>
                  <a:srgbClr val="C00000"/>
                </a:solidFill>
                <a:latin typeface="Times New Roman" panose="02020603050405020304" pitchFamily="18" charset="0"/>
                <a:cs typeface="Times New Roman" panose="02020603050405020304" pitchFamily="18" charset="0"/>
              </a:rPr>
              <a:t> </a:t>
            </a:r>
          </a:p>
          <a:p>
            <a:pPr marL="342900" indent="-342900">
              <a:buClr>
                <a:srgbClr val="C00000"/>
              </a:buClr>
              <a:buFont typeface="Wingdings" panose="05000000000000000000" pitchFamily="2" charset="2"/>
              <a:buChar char="Ø"/>
            </a:pPr>
            <a:r>
              <a:rPr lang="en-US" sz="2400" dirty="0">
                <a:solidFill>
                  <a:srgbClr val="C00000"/>
                </a:solidFill>
                <a:latin typeface="Times New Roman" panose="02020603050405020304" pitchFamily="18" charset="0"/>
                <a:cs typeface="Times New Roman" panose="02020603050405020304" pitchFamily="18" charset="0"/>
              </a:rPr>
              <a:t>Model performance is evaluated using </a:t>
            </a:r>
            <a:r>
              <a:rPr lang="en-US" sz="2400" b="1" dirty="0">
                <a:solidFill>
                  <a:srgbClr val="C00000"/>
                </a:solidFill>
                <a:latin typeface="Times New Roman" panose="02020603050405020304" pitchFamily="18" charset="0"/>
                <a:cs typeface="Times New Roman" panose="02020603050405020304" pitchFamily="18" charset="0"/>
              </a:rPr>
              <a:t>R²</a:t>
            </a:r>
            <a:r>
              <a:rPr lang="en-US" sz="2400" dirty="0">
                <a:solidFill>
                  <a:srgbClr val="C00000"/>
                </a:solidFill>
                <a:latin typeface="Times New Roman" panose="02020603050405020304" pitchFamily="18" charset="0"/>
                <a:cs typeface="Times New Roman" panose="02020603050405020304" pitchFamily="18" charset="0"/>
              </a:rPr>
              <a:t> and </a:t>
            </a:r>
            <a:r>
              <a:rPr lang="en-US" sz="2400" b="1" dirty="0">
                <a:solidFill>
                  <a:srgbClr val="C00000"/>
                </a:solidFill>
                <a:latin typeface="Times New Roman" panose="02020603050405020304" pitchFamily="18" charset="0"/>
                <a:cs typeface="Times New Roman" panose="02020603050405020304" pitchFamily="18" charset="0"/>
              </a:rPr>
              <a:t>Correlation Coefficient</a:t>
            </a:r>
            <a:r>
              <a:rPr lang="en-US" sz="2400" dirty="0">
                <a:solidFill>
                  <a:srgbClr val="C00000"/>
                </a:solidFill>
                <a:latin typeface="Times New Roman" panose="02020603050405020304" pitchFamily="18" charset="0"/>
                <a:cs typeface="Times New Roman" panose="02020603050405020304" pitchFamily="18" charset="0"/>
              </a:rPr>
              <a:t> to determine the strength and significance of each predictor. </a:t>
            </a:r>
          </a:p>
        </p:txBody>
      </p:sp>
      <p:pic>
        <p:nvPicPr>
          <p:cNvPr id="6" name="Picture 5">
            <a:extLst>
              <a:ext uri="{FF2B5EF4-FFF2-40B4-BE49-F238E27FC236}">
                <a16:creationId xmlns:a16="http://schemas.microsoft.com/office/drawing/2014/main" id="{8C1466E5-EDA5-CF24-513E-7C804AE1907E}"/>
              </a:ext>
            </a:extLst>
          </p:cNvPr>
          <p:cNvPicPr>
            <a:picLocks noChangeAspect="1"/>
          </p:cNvPicPr>
          <p:nvPr/>
        </p:nvPicPr>
        <p:blipFill>
          <a:blip r:embed="rId3"/>
          <a:stretch>
            <a:fillRect/>
          </a:stretch>
        </p:blipFill>
        <p:spPr>
          <a:xfrm>
            <a:off x="9352390" y="1877390"/>
            <a:ext cx="4474820" cy="4474820"/>
          </a:xfrm>
          <a:prstGeom prst="rect">
            <a:avLst/>
          </a:prstGeom>
        </p:spPr>
      </p:pic>
    </p:spTree>
    <p:extLst>
      <p:ext uri="{BB962C8B-B14F-4D97-AF65-F5344CB8AC3E}">
        <p14:creationId xmlns:p14="http://schemas.microsoft.com/office/powerpoint/2010/main" val="33851082"/>
      </p:ext>
    </p:extLst>
  </p:cSld>
  <p:clrMapOvr>
    <a:masterClrMapping/>
  </p:clrMapOvr>
  <mc:AlternateContent xmlns:mc="http://schemas.openxmlformats.org/markup-compatibility/2006" xmlns:p15="http://schemas.microsoft.com/office/powerpoint/2012/main">
    <mc:Choice Requires="p15">
      <p:transition spd="slow" advClick="0">
        <p15:prstTrans prst="drape"/>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a:extLst>
            <a:ext uri="{FF2B5EF4-FFF2-40B4-BE49-F238E27FC236}">
              <a16:creationId xmlns:a16="http://schemas.microsoft.com/office/drawing/2014/main" id="{8D0F77A1-3D80-DB29-4E6C-F1F37673221C}"/>
            </a:ext>
          </a:extLst>
        </p:cNvPr>
        <p:cNvGrpSpPr/>
        <p:nvPr/>
      </p:nvGrpSpPr>
      <p:grpSpPr>
        <a:xfrm>
          <a:off x="0" y="0"/>
          <a:ext cx="0" cy="0"/>
          <a:chOff x="0" y="0"/>
          <a:chExt cx="0" cy="0"/>
        </a:xfrm>
      </p:grpSpPr>
      <p:sp>
        <p:nvSpPr>
          <p:cNvPr id="90" name="Google Shape;90;p12">
            <a:extLst>
              <a:ext uri="{FF2B5EF4-FFF2-40B4-BE49-F238E27FC236}">
                <a16:creationId xmlns:a16="http://schemas.microsoft.com/office/drawing/2014/main" id="{E7B829CA-607F-71AE-28A3-C62CA1837E28}"/>
              </a:ext>
            </a:extLst>
          </p:cNvPr>
          <p:cNvSpPr txBox="1">
            <a:spLocks noGrp="1"/>
          </p:cNvSpPr>
          <p:nvPr>
            <p:ph type="title"/>
          </p:nvPr>
        </p:nvSpPr>
        <p:spPr>
          <a:xfrm>
            <a:off x="3247040" y="172995"/>
            <a:ext cx="8136320" cy="664797"/>
          </a:xfrm>
          <a:prstGeom prst="rect">
            <a:avLst/>
          </a:prstGeom>
          <a:noFill/>
          <a:ln>
            <a:noFill/>
          </a:ln>
        </p:spPr>
        <p:txBody>
          <a:bodyPr spcFirstLastPara="1" wrap="square" lIns="0" tIns="0" rIns="0" bIns="0" anchor="t" anchorCtr="0">
            <a:spAutoFit/>
          </a:bodyPr>
          <a:lstStyle/>
          <a:p>
            <a:pPr algn="ctr"/>
            <a:r>
              <a:rPr lang="en-US" sz="4320" b="0" dirty="0">
                <a:latin typeface="Times New Roman" panose="02020603050405020304" pitchFamily="18" charset="0"/>
                <a:ea typeface="Corben"/>
                <a:cs typeface="Times New Roman" panose="02020603050405020304" pitchFamily="18" charset="0"/>
                <a:sym typeface="Corben"/>
              </a:rPr>
              <a:t>Data Processing</a:t>
            </a:r>
            <a:endParaRPr sz="4320" b="0" dirty="0">
              <a:latin typeface="Times New Roman" panose="02020603050405020304" pitchFamily="18" charset="0"/>
              <a:ea typeface="Corben"/>
              <a:cs typeface="Times New Roman" panose="02020603050405020304" pitchFamily="18" charset="0"/>
              <a:sym typeface="Corben"/>
            </a:endParaRPr>
          </a:p>
        </p:txBody>
      </p:sp>
      <p:sp>
        <p:nvSpPr>
          <p:cNvPr id="2" name="TextBox 1">
            <a:extLst>
              <a:ext uri="{FF2B5EF4-FFF2-40B4-BE49-F238E27FC236}">
                <a16:creationId xmlns:a16="http://schemas.microsoft.com/office/drawing/2014/main" id="{CF1BAAD0-FCBA-F30B-198F-B10149A0AB51}"/>
              </a:ext>
            </a:extLst>
          </p:cNvPr>
          <p:cNvSpPr txBox="1"/>
          <p:nvPr/>
        </p:nvSpPr>
        <p:spPr>
          <a:xfrm>
            <a:off x="691978" y="1996541"/>
            <a:ext cx="7574198" cy="4524315"/>
          </a:xfrm>
          <a:prstGeom prst="rect">
            <a:avLst/>
          </a:prstGeom>
          <a:noFill/>
        </p:spPr>
        <p:txBody>
          <a:bodyPr wrap="square" rtlCol="0">
            <a:spAutoFit/>
          </a:bodyPr>
          <a:lstStyle/>
          <a:p>
            <a:pPr marL="457200" indent="-457200">
              <a:buClr>
                <a:srgbClr val="C00000"/>
              </a:buClr>
              <a:buFont typeface="+mj-lt"/>
              <a:buAutoNum type="arabicPeriod"/>
            </a:pPr>
            <a:r>
              <a:rPr lang="en-US" sz="2400" dirty="0">
                <a:solidFill>
                  <a:srgbClr val="C00000"/>
                </a:solidFill>
                <a:latin typeface="Times New Roman" panose="02020603050405020304" pitchFamily="18" charset="0"/>
                <a:cs typeface="Times New Roman" panose="02020603050405020304" pitchFamily="18" charset="0"/>
              </a:rPr>
              <a:t>Data Collection:</a:t>
            </a:r>
          </a:p>
          <a:p>
            <a:pPr>
              <a:buNone/>
            </a:pPr>
            <a:endParaRPr lang="en-US" sz="2400" b="1" dirty="0">
              <a:solidFill>
                <a:srgbClr val="C00000"/>
              </a:solidFill>
              <a:latin typeface="Times New Roman" panose="02020603050405020304" pitchFamily="18" charset="0"/>
              <a:cs typeface="Times New Roman" panose="02020603050405020304" pitchFamily="18" charset="0"/>
            </a:endParaRPr>
          </a:p>
          <a:p>
            <a:pPr marL="630238" lvl="8" indent="-342900">
              <a:buClr>
                <a:srgbClr val="C00000"/>
              </a:buClr>
              <a:buFont typeface="Wingdings" panose="05000000000000000000" pitchFamily="2" charset="2"/>
              <a:buChar char="Ø"/>
            </a:pPr>
            <a:r>
              <a:rPr lang="en-US" sz="2400" dirty="0">
                <a:solidFill>
                  <a:srgbClr val="C00000"/>
                </a:solidFill>
                <a:latin typeface="Times New Roman" panose="02020603050405020304" pitchFamily="18" charset="0"/>
                <a:cs typeface="Times New Roman" panose="02020603050405020304" pitchFamily="18" charset="0"/>
              </a:rPr>
              <a:t>The dataset contains environmental and socio-economic variables collected to analyze their impact on </a:t>
            </a:r>
            <a:r>
              <a:rPr lang="en-US" sz="2400" b="1" dirty="0">
                <a:solidFill>
                  <a:srgbClr val="C00000"/>
                </a:solidFill>
                <a:latin typeface="Times New Roman" panose="02020603050405020304" pitchFamily="18" charset="0"/>
                <a:cs typeface="Times New Roman" panose="02020603050405020304" pitchFamily="18" charset="0"/>
              </a:rPr>
              <a:t>Air Quality Index (AQI)</a:t>
            </a:r>
            <a:r>
              <a:rPr lang="en-US" sz="2400" dirty="0">
                <a:solidFill>
                  <a:srgbClr val="C00000"/>
                </a:solidFill>
                <a:latin typeface="Times New Roman" panose="02020603050405020304" pitchFamily="18" charset="0"/>
                <a:cs typeface="Times New Roman" panose="02020603050405020304" pitchFamily="18" charset="0"/>
              </a:rPr>
              <a:t>. It includes multiple parameters that may or may not influence air pollution levels.</a:t>
            </a:r>
          </a:p>
          <a:p>
            <a:pPr marL="630238" lvl="1" indent="-342900">
              <a:buClr>
                <a:srgbClr val="C00000"/>
              </a:buClr>
              <a:buFont typeface="Wingdings" panose="05000000000000000000" pitchFamily="2" charset="2"/>
              <a:buChar char="Ø"/>
            </a:pPr>
            <a:endParaRPr lang="en-US" sz="2400" dirty="0">
              <a:solidFill>
                <a:srgbClr val="C00000"/>
              </a:solidFill>
              <a:latin typeface="Times New Roman" panose="02020603050405020304" pitchFamily="18" charset="0"/>
              <a:cs typeface="Times New Roman" panose="02020603050405020304" pitchFamily="18" charset="0"/>
            </a:endParaRPr>
          </a:p>
          <a:p>
            <a:pPr marL="630238" lvl="1" indent="-342900">
              <a:buClr>
                <a:srgbClr val="C00000"/>
              </a:buClr>
              <a:buFont typeface="Wingdings" panose="05000000000000000000" pitchFamily="2" charset="2"/>
              <a:buChar char="Ø"/>
            </a:pPr>
            <a:r>
              <a:rPr lang="en-US" sz="2400" dirty="0">
                <a:solidFill>
                  <a:srgbClr val="C00000"/>
                </a:solidFill>
                <a:latin typeface="Times New Roman" panose="02020603050405020304" pitchFamily="18" charset="0"/>
                <a:cs typeface="Times New Roman" panose="02020603050405020304" pitchFamily="18" charset="0"/>
              </a:rPr>
              <a:t>It includes a total of 500 locations, with various parameters like temperature, humidity and pollutant concentration, etc.</a:t>
            </a:r>
          </a:p>
          <a:p>
            <a:pPr marL="342900" indent="-342900">
              <a:buClr>
                <a:srgbClr val="C00000"/>
              </a:buClr>
              <a:buFont typeface="Wingdings" panose="05000000000000000000" pitchFamily="2" charset="2"/>
              <a:buChar char="Ø"/>
            </a:pPr>
            <a:endParaRPr lang="en-US" sz="2400" dirty="0">
              <a:solidFill>
                <a:srgbClr val="C00000"/>
              </a:solidFill>
              <a:latin typeface="Times New Roman" panose="02020603050405020304" pitchFamily="18" charset="0"/>
              <a:cs typeface="Times New Roman" panose="02020603050405020304" pitchFamily="18" charset="0"/>
            </a:endParaRPr>
          </a:p>
        </p:txBody>
      </p:sp>
      <p:pic>
        <p:nvPicPr>
          <p:cNvPr id="6146" name="Picture 2" descr="76,400+ Data Collection Stock Illustrations, Royalty-Free Vector Graphics &amp;  Clip Art - iStock | Data collection icon, Data, Big data">
            <a:extLst>
              <a:ext uri="{FF2B5EF4-FFF2-40B4-BE49-F238E27FC236}">
                <a16:creationId xmlns:a16="http://schemas.microsoft.com/office/drawing/2014/main" id="{16D26B88-9CBE-C7CD-C459-A7CA0ED43D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7183" y="1632686"/>
            <a:ext cx="4972353" cy="4964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335239"/>
      </p:ext>
    </p:extLst>
  </p:cSld>
  <p:clrMapOvr>
    <a:masterClrMapping/>
  </p:clrMapOvr>
  <mc:AlternateContent xmlns:mc="http://schemas.openxmlformats.org/markup-compatibility/2006" xmlns:p15="http://schemas.microsoft.com/office/powerpoint/2012/main">
    <mc:Choice Requires="p15">
      <p:transition spd="slow" advClick="0">
        <p15:prstTrans prst="drape"/>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a:extLst>
            <a:ext uri="{FF2B5EF4-FFF2-40B4-BE49-F238E27FC236}">
              <a16:creationId xmlns:a16="http://schemas.microsoft.com/office/drawing/2014/main" id="{73522543-FEF5-85F9-9EED-0306CCEAB77D}"/>
            </a:ext>
          </a:extLst>
        </p:cNvPr>
        <p:cNvGrpSpPr/>
        <p:nvPr/>
      </p:nvGrpSpPr>
      <p:grpSpPr>
        <a:xfrm>
          <a:off x="0" y="0"/>
          <a:ext cx="0" cy="0"/>
          <a:chOff x="0" y="0"/>
          <a:chExt cx="0" cy="0"/>
        </a:xfrm>
      </p:grpSpPr>
      <p:sp>
        <p:nvSpPr>
          <p:cNvPr id="90" name="Google Shape;90;p12">
            <a:extLst>
              <a:ext uri="{FF2B5EF4-FFF2-40B4-BE49-F238E27FC236}">
                <a16:creationId xmlns:a16="http://schemas.microsoft.com/office/drawing/2014/main" id="{E8EF843F-BBF1-21CC-9DA7-A24847003A60}"/>
              </a:ext>
            </a:extLst>
          </p:cNvPr>
          <p:cNvSpPr txBox="1">
            <a:spLocks noGrp="1"/>
          </p:cNvSpPr>
          <p:nvPr>
            <p:ph type="title"/>
          </p:nvPr>
        </p:nvSpPr>
        <p:spPr>
          <a:xfrm>
            <a:off x="3247040" y="172995"/>
            <a:ext cx="8136320" cy="664797"/>
          </a:xfrm>
          <a:prstGeom prst="rect">
            <a:avLst/>
          </a:prstGeom>
          <a:noFill/>
          <a:ln>
            <a:noFill/>
          </a:ln>
        </p:spPr>
        <p:txBody>
          <a:bodyPr spcFirstLastPara="1" wrap="square" lIns="0" tIns="0" rIns="0" bIns="0" anchor="t" anchorCtr="0">
            <a:spAutoFit/>
          </a:bodyPr>
          <a:lstStyle/>
          <a:p>
            <a:pPr algn="ctr"/>
            <a:r>
              <a:rPr lang="en-US" sz="4320" b="0" dirty="0">
                <a:latin typeface="Times New Roman" panose="02020603050405020304" pitchFamily="18" charset="0"/>
                <a:ea typeface="Corben"/>
                <a:cs typeface="Times New Roman" panose="02020603050405020304" pitchFamily="18" charset="0"/>
                <a:sym typeface="Corben"/>
              </a:rPr>
              <a:t>Data Processing</a:t>
            </a:r>
            <a:endParaRPr sz="4320" b="0" dirty="0">
              <a:latin typeface="Times New Roman" panose="02020603050405020304" pitchFamily="18" charset="0"/>
              <a:ea typeface="Corben"/>
              <a:cs typeface="Times New Roman" panose="02020603050405020304" pitchFamily="18" charset="0"/>
              <a:sym typeface="Corben"/>
            </a:endParaRPr>
          </a:p>
        </p:txBody>
      </p:sp>
      <p:sp>
        <p:nvSpPr>
          <p:cNvPr id="2" name="TextBox 1">
            <a:extLst>
              <a:ext uri="{FF2B5EF4-FFF2-40B4-BE49-F238E27FC236}">
                <a16:creationId xmlns:a16="http://schemas.microsoft.com/office/drawing/2014/main" id="{80D1D9AD-3151-1C1E-99AF-CEF417E6D158}"/>
              </a:ext>
            </a:extLst>
          </p:cNvPr>
          <p:cNvSpPr txBox="1"/>
          <p:nvPr/>
        </p:nvSpPr>
        <p:spPr>
          <a:xfrm>
            <a:off x="691977" y="1996541"/>
            <a:ext cx="8300349" cy="3785652"/>
          </a:xfrm>
          <a:prstGeom prst="rect">
            <a:avLst/>
          </a:prstGeom>
          <a:noFill/>
        </p:spPr>
        <p:txBody>
          <a:bodyPr wrap="square" rtlCol="0">
            <a:spAutoFit/>
          </a:bodyPr>
          <a:lstStyle/>
          <a:p>
            <a:pPr marL="457200" indent="-457200">
              <a:buClr>
                <a:srgbClr val="C00000"/>
              </a:buClr>
              <a:buFont typeface="+mj-lt"/>
              <a:buAutoNum type="arabicPeriod" startAt="2"/>
            </a:pPr>
            <a:r>
              <a:rPr lang="en-US" sz="2400" dirty="0">
                <a:solidFill>
                  <a:srgbClr val="C00000"/>
                </a:solidFill>
                <a:latin typeface="Times New Roman" panose="02020603050405020304" pitchFamily="18" charset="0"/>
                <a:cs typeface="Times New Roman" panose="02020603050405020304" pitchFamily="18" charset="0"/>
              </a:rPr>
              <a:t>Data Preprocessing:</a:t>
            </a:r>
          </a:p>
          <a:p>
            <a:pPr>
              <a:buNone/>
            </a:pPr>
            <a:endParaRPr lang="en-US" sz="2400" b="1" dirty="0">
              <a:solidFill>
                <a:srgbClr val="C00000"/>
              </a:solidFill>
              <a:latin typeface="Times New Roman" panose="02020603050405020304" pitchFamily="18" charset="0"/>
              <a:cs typeface="Times New Roman" panose="02020603050405020304" pitchFamily="18" charset="0"/>
            </a:endParaRPr>
          </a:p>
          <a:p>
            <a:pPr marL="630238" lvl="8" indent="-342900">
              <a:buClr>
                <a:srgbClr val="C00000"/>
              </a:buClr>
              <a:buFont typeface="Wingdings" panose="05000000000000000000" pitchFamily="2" charset="2"/>
              <a:buChar char="Ø"/>
            </a:pPr>
            <a:r>
              <a:rPr lang="en-US" sz="2400" dirty="0">
                <a:solidFill>
                  <a:srgbClr val="C00000"/>
                </a:solidFill>
                <a:latin typeface="Times New Roman" panose="02020603050405020304" pitchFamily="18" charset="0"/>
                <a:cs typeface="Times New Roman" panose="02020603050405020304" pitchFamily="18" charset="0"/>
              </a:rPr>
              <a:t>Due to the large amount of data present, it is important to preprocess the dataset to ensure that outlier/incorrect data do not influence the decision-making capability of the model.</a:t>
            </a:r>
          </a:p>
          <a:p>
            <a:pPr marL="287338" lvl="8">
              <a:buClr>
                <a:srgbClr val="C00000"/>
              </a:buClr>
            </a:pPr>
            <a:endParaRPr lang="en-US" sz="2400" dirty="0">
              <a:solidFill>
                <a:srgbClr val="C00000"/>
              </a:solidFill>
              <a:latin typeface="Times New Roman" panose="02020603050405020304" pitchFamily="18" charset="0"/>
              <a:cs typeface="Times New Roman" panose="02020603050405020304" pitchFamily="18" charset="0"/>
            </a:endParaRPr>
          </a:p>
          <a:p>
            <a:pPr marL="630238" lvl="8" indent="-342900">
              <a:buClr>
                <a:srgbClr val="C00000"/>
              </a:buClr>
              <a:buFont typeface="Wingdings" panose="05000000000000000000" pitchFamily="2" charset="2"/>
              <a:buChar char="Ø"/>
            </a:pPr>
            <a:r>
              <a:rPr lang="en-US" sz="2400" dirty="0">
                <a:solidFill>
                  <a:srgbClr val="C00000"/>
                </a:solidFill>
                <a:latin typeface="Times New Roman" panose="02020603050405020304" pitchFamily="18" charset="0"/>
                <a:cs typeface="Times New Roman" panose="02020603050405020304" pitchFamily="18" charset="0"/>
              </a:rPr>
              <a:t>Clean the dataset by eliminating null values, normalizing or replacing outlier data and removing of parameters like latitude and longitude of locations and other features that don’t influence the target variable</a:t>
            </a:r>
          </a:p>
        </p:txBody>
      </p:sp>
      <p:pic>
        <p:nvPicPr>
          <p:cNvPr id="5122" name="Picture 2" descr="Data Preprocessing in Python. Data cleaning and transormation for… | by  Abonia Sojasingarayar | Medium">
            <a:extLst>
              <a:ext uri="{FF2B5EF4-FFF2-40B4-BE49-F238E27FC236}">
                <a16:creationId xmlns:a16="http://schemas.microsoft.com/office/drawing/2014/main" id="{171CA095-BEF8-528B-B098-CDFBDB9612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072" r="21652"/>
          <a:stretch/>
        </p:blipFill>
        <p:spPr bwMode="auto">
          <a:xfrm>
            <a:off x="8992327" y="1690117"/>
            <a:ext cx="4782065" cy="4849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826277"/>
      </p:ext>
    </p:extLst>
  </p:cSld>
  <p:clrMapOvr>
    <a:masterClrMapping/>
  </p:clrMapOvr>
  <mc:AlternateContent xmlns:mc="http://schemas.openxmlformats.org/markup-compatibility/2006" xmlns:p15="http://schemas.microsoft.com/office/powerpoint/2012/main">
    <mc:Choice Requires="p15">
      <p:transition spd="slow" advClick="0">
        <p15:prstTrans prst="drape"/>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
          <a:extLst>
            <a:ext uri="{FF2B5EF4-FFF2-40B4-BE49-F238E27FC236}">
              <a16:creationId xmlns:a16="http://schemas.microsoft.com/office/drawing/2014/main" id="{BF809903-1E65-20BB-68AF-260404D54A3D}"/>
            </a:ext>
          </a:extLst>
        </p:cNvPr>
        <p:cNvGrpSpPr/>
        <p:nvPr/>
      </p:nvGrpSpPr>
      <p:grpSpPr>
        <a:xfrm>
          <a:off x="0" y="0"/>
          <a:ext cx="0" cy="0"/>
          <a:chOff x="0" y="0"/>
          <a:chExt cx="0" cy="0"/>
        </a:xfrm>
      </p:grpSpPr>
      <p:sp>
        <p:nvSpPr>
          <p:cNvPr id="90" name="Google Shape;90;p12">
            <a:extLst>
              <a:ext uri="{FF2B5EF4-FFF2-40B4-BE49-F238E27FC236}">
                <a16:creationId xmlns:a16="http://schemas.microsoft.com/office/drawing/2014/main" id="{A2B4025D-7080-D0F8-223A-E8017C1B1137}"/>
              </a:ext>
            </a:extLst>
          </p:cNvPr>
          <p:cNvSpPr txBox="1">
            <a:spLocks noGrp="1"/>
          </p:cNvSpPr>
          <p:nvPr>
            <p:ph type="title"/>
          </p:nvPr>
        </p:nvSpPr>
        <p:spPr>
          <a:xfrm>
            <a:off x="3247040" y="172995"/>
            <a:ext cx="8136320" cy="664797"/>
          </a:xfrm>
          <a:prstGeom prst="rect">
            <a:avLst/>
          </a:prstGeom>
          <a:noFill/>
          <a:ln>
            <a:noFill/>
          </a:ln>
        </p:spPr>
        <p:txBody>
          <a:bodyPr spcFirstLastPara="1" wrap="square" lIns="0" tIns="0" rIns="0" bIns="0" anchor="t" anchorCtr="0">
            <a:spAutoFit/>
          </a:bodyPr>
          <a:lstStyle/>
          <a:p>
            <a:pPr algn="ctr"/>
            <a:r>
              <a:rPr lang="en-US" sz="4320" b="0" dirty="0">
                <a:latin typeface="Times New Roman" panose="02020603050405020304" pitchFamily="18" charset="0"/>
                <a:ea typeface="Corben"/>
                <a:cs typeface="Times New Roman" panose="02020603050405020304" pitchFamily="18" charset="0"/>
                <a:sym typeface="Corben"/>
              </a:rPr>
              <a:t>Data Processing</a:t>
            </a:r>
            <a:endParaRPr sz="4320" b="0" dirty="0">
              <a:latin typeface="Times New Roman" panose="02020603050405020304" pitchFamily="18" charset="0"/>
              <a:ea typeface="Corben"/>
              <a:cs typeface="Times New Roman" panose="02020603050405020304" pitchFamily="18" charset="0"/>
              <a:sym typeface="Corben"/>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AEA4B45A-54BA-ECD9-15CC-CEA82E7C4A77}"/>
                  </a:ext>
                </a:extLst>
              </p:cNvPr>
              <p:cNvSpPr txBox="1"/>
              <p:nvPr/>
            </p:nvSpPr>
            <p:spPr>
              <a:xfrm>
                <a:off x="691978" y="1996541"/>
                <a:ext cx="7574198" cy="3785652"/>
              </a:xfrm>
              <a:prstGeom prst="rect">
                <a:avLst/>
              </a:prstGeom>
              <a:noFill/>
            </p:spPr>
            <p:txBody>
              <a:bodyPr wrap="square" rtlCol="0">
                <a:spAutoFit/>
              </a:bodyPr>
              <a:lstStyle/>
              <a:p>
                <a:pPr marL="457200" indent="-457200">
                  <a:buClr>
                    <a:srgbClr val="C00000"/>
                  </a:buClr>
                  <a:buFont typeface="+mj-lt"/>
                  <a:buAutoNum type="arabicPeriod" startAt="3"/>
                </a:pPr>
                <a:r>
                  <a:rPr lang="en-US" sz="2400" dirty="0">
                    <a:solidFill>
                      <a:srgbClr val="C00000"/>
                    </a:solidFill>
                    <a:latin typeface="Times New Roman" panose="02020603050405020304" pitchFamily="18" charset="0"/>
                    <a:cs typeface="Times New Roman" panose="02020603050405020304" pitchFamily="18" charset="0"/>
                  </a:rPr>
                  <a:t>Model Building:</a:t>
                </a:r>
              </a:p>
              <a:p>
                <a:pPr>
                  <a:buNone/>
                </a:pPr>
                <a:endParaRPr lang="en-US" sz="2400" b="1" dirty="0">
                  <a:solidFill>
                    <a:srgbClr val="C00000"/>
                  </a:solidFill>
                  <a:latin typeface="Times New Roman" panose="02020603050405020304" pitchFamily="18" charset="0"/>
                  <a:cs typeface="Times New Roman" panose="02020603050405020304" pitchFamily="18" charset="0"/>
                </a:endParaRPr>
              </a:p>
              <a:p>
                <a:pPr marL="630238" lvl="8" indent="-342900">
                  <a:buClr>
                    <a:srgbClr val="C00000"/>
                  </a:buClr>
                  <a:buFont typeface="Wingdings" panose="05000000000000000000" pitchFamily="2" charset="2"/>
                  <a:buChar char="Ø"/>
                </a:pPr>
                <a:r>
                  <a:rPr lang="en-US" sz="2400" dirty="0">
                    <a:solidFill>
                      <a:srgbClr val="C00000"/>
                    </a:solidFill>
                    <a:latin typeface="Times New Roman" panose="02020603050405020304" pitchFamily="18" charset="0"/>
                    <a:cs typeface="Times New Roman" panose="02020603050405020304" pitchFamily="18" charset="0"/>
                  </a:rPr>
                  <a:t>After selecting the parameters that influence the target variable, we will begin building of the models.</a:t>
                </a:r>
              </a:p>
              <a:p>
                <a:pPr marL="287338" lvl="8">
                  <a:buClr>
                    <a:srgbClr val="C00000"/>
                  </a:buClr>
                </a:pPr>
                <a:endParaRPr lang="en-US" sz="2400" dirty="0">
                  <a:solidFill>
                    <a:srgbClr val="C00000"/>
                  </a:solidFill>
                  <a:latin typeface="Times New Roman" panose="02020603050405020304" pitchFamily="18" charset="0"/>
                  <a:cs typeface="Times New Roman" panose="02020603050405020304" pitchFamily="18" charset="0"/>
                </a:endParaRPr>
              </a:p>
              <a:p>
                <a:pPr marL="630238" lvl="8" indent="-342900">
                  <a:buClr>
                    <a:srgbClr val="C00000"/>
                  </a:buClr>
                  <a:buFont typeface="Wingdings" panose="05000000000000000000" pitchFamily="2" charset="2"/>
                  <a:buChar char="Ø"/>
                </a:pPr>
                <a:r>
                  <a:rPr lang="en-US" sz="2400" dirty="0">
                    <a:solidFill>
                      <a:srgbClr val="C00000"/>
                    </a:solidFill>
                    <a:latin typeface="Times New Roman" panose="02020603050405020304" pitchFamily="18" charset="0"/>
                    <a:cs typeface="Times New Roman" panose="02020603050405020304" pitchFamily="18" charset="0"/>
                  </a:rPr>
                  <a:t>To ensure the model built is performing as intended, it will be evaluated using performance metrics such as MSE (Mean Squared Error), MAE (Mean Absolute Error), </a:t>
                </a:r>
                <a14:m>
                  <m:oMath xmlns:m="http://schemas.openxmlformats.org/officeDocument/2006/math">
                    <m:sSup>
                      <m:sSupPr>
                        <m:ctrlPr>
                          <a:rPr lang="en-US" sz="2400" i="1" dirty="0" smtClean="0">
                            <a:solidFill>
                              <a:srgbClr val="C00000"/>
                            </a:solidFill>
                            <a:latin typeface="Cambria Math" panose="02040503050406030204" pitchFamily="18" charset="0"/>
                            <a:cs typeface="Times New Roman" panose="02020603050405020304" pitchFamily="18" charset="0"/>
                          </a:rPr>
                        </m:ctrlPr>
                      </m:sSupPr>
                      <m:e>
                        <m:r>
                          <a:rPr lang="en-US" sz="2400" b="0" i="1" dirty="0" smtClean="0">
                            <a:solidFill>
                              <a:srgbClr val="C00000"/>
                            </a:solidFill>
                            <a:latin typeface="Cambria Math" panose="02040503050406030204" pitchFamily="18" charset="0"/>
                            <a:cs typeface="Times New Roman" panose="02020603050405020304" pitchFamily="18" charset="0"/>
                          </a:rPr>
                          <m:t>𝑅</m:t>
                        </m:r>
                      </m:e>
                      <m:sup>
                        <m:r>
                          <a:rPr lang="en-US" sz="2400" b="0" i="1" dirty="0" smtClean="0">
                            <a:solidFill>
                              <a:srgbClr val="C00000"/>
                            </a:solidFill>
                            <a:latin typeface="Cambria Math" panose="02040503050406030204" pitchFamily="18" charset="0"/>
                            <a:cs typeface="Times New Roman" panose="02020603050405020304" pitchFamily="18" charset="0"/>
                          </a:rPr>
                          <m:t>2</m:t>
                        </m:r>
                      </m:sup>
                    </m:sSup>
                  </m:oMath>
                </a14:m>
                <a:r>
                  <a:rPr lang="en-US" sz="2400" dirty="0">
                    <a:solidFill>
                      <a:srgbClr val="C00000"/>
                    </a:solidFill>
                    <a:latin typeface="Times New Roman" panose="02020603050405020304" pitchFamily="18" charset="0"/>
                    <a:cs typeface="Times New Roman" panose="02020603050405020304" pitchFamily="18" charset="0"/>
                  </a:rPr>
                  <a:t> Score (</a:t>
                </a:r>
                <a:r>
                  <a:rPr lang="en-IN" sz="2400" dirty="0">
                    <a:solidFill>
                      <a:srgbClr val="C00000"/>
                    </a:solidFill>
                    <a:latin typeface="Times New Roman" panose="02020603050405020304" pitchFamily="18" charset="0"/>
                    <a:cs typeface="Times New Roman" panose="02020603050405020304" pitchFamily="18" charset="0"/>
                  </a:rPr>
                  <a:t>Coefficient of determination)</a:t>
                </a:r>
                <a:r>
                  <a:rPr lang="en-US" sz="2400" dirty="0">
                    <a:solidFill>
                      <a:srgbClr val="C00000"/>
                    </a:solidFill>
                    <a:latin typeface="Times New Roman" panose="02020603050405020304" pitchFamily="18" charset="0"/>
                    <a:cs typeface="Times New Roman" panose="02020603050405020304" pitchFamily="18" charset="0"/>
                  </a:rPr>
                  <a:t> etc.</a:t>
                </a:r>
              </a:p>
              <a:p>
                <a:pPr marL="630238" lvl="8" indent="-342900">
                  <a:buClr>
                    <a:srgbClr val="C00000"/>
                  </a:buClr>
                  <a:buFont typeface="Wingdings" panose="05000000000000000000" pitchFamily="2" charset="2"/>
                  <a:buChar char="Ø"/>
                </a:pPr>
                <a:endParaRPr lang="en-US" sz="2400" dirty="0">
                  <a:solidFill>
                    <a:srgbClr val="C00000"/>
                  </a:solidFill>
                  <a:latin typeface="Times New Roman" panose="02020603050405020304" pitchFamily="18" charset="0"/>
                  <a:cs typeface="Times New Roman" panose="02020603050405020304" pitchFamily="18" charset="0"/>
                </a:endParaRPr>
              </a:p>
            </p:txBody>
          </p:sp>
        </mc:Choice>
        <mc:Fallback>
          <p:sp>
            <p:nvSpPr>
              <p:cNvPr id="2" name="TextBox 1">
                <a:extLst>
                  <a:ext uri="{FF2B5EF4-FFF2-40B4-BE49-F238E27FC236}">
                    <a16:creationId xmlns:a16="http://schemas.microsoft.com/office/drawing/2014/main" id="{AEA4B45A-54BA-ECD9-15CC-CEA82E7C4A77}"/>
                  </a:ext>
                </a:extLst>
              </p:cNvPr>
              <p:cNvSpPr txBox="1">
                <a:spLocks noRot="1" noChangeAspect="1" noMove="1" noResize="1" noEditPoints="1" noAdjustHandles="1" noChangeArrowheads="1" noChangeShapeType="1" noTextEdit="1"/>
              </p:cNvSpPr>
              <p:nvPr/>
            </p:nvSpPr>
            <p:spPr>
              <a:xfrm>
                <a:off x="691978" y="1996541"/>
                <a:ext cx="7574198" cy="3785652"/>
              </a:xfrm>
              <a:prstGeom prst="rect">
                <a:avLst/>
              </a:prstGeom>
              <a:blipFill>
                <a:blip r:embed="rId3"/>
                <a:stretch>
                  <a:fillRect l="-1127" t="-1288" r="-483"/>
                </a:stretch>
              </a:blipFill>
            </p:spPr>
            <p:txBody>
              <a:bodyPr/>
              <a:lstStyle/>
              <a:p>
                <a:r>
                  <a:rPr lang="en-IN">
                    <a:noFill/>
                  </a:rPr>
                  <a:t> </a:t>
                </a:r>
              </a:p>
            </p:txBody>
          </p:sp>
        </mc:Fallback>
      </mc:AlternateContent>
      <p:pic>
        <p:nvPicPr>
          <p:cNvPr id="4098" name="Picture 2" descr="Ml Icons - Free SVG &amp; PNG Ml Images ...">
            <a:extLst>
              <a:ext uri="{FF2B5EF4-FFF2-40B4-BE49-F238E27FC236}">
                <a16:creationId xmlns:a16="http://schemas.microsoft.com/office/drawing/2014/main" id="{44AD95F0-8FBD-071F-5AE7-BA380672E6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5241" y="1566681"/>
            <a:ext cx="5096237" cy="5096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3904281"/>
      </p:ext>
    </p:extLst>
  </p:cSld>
  <p:clrMapOvr>
    <a:masterClrMapping/>
  </p:clrMapOvr>
  <mc:AlternateContent xmlns:mc="http://schemas.openxmlformats.org/markup-compatibility/2006" xmlns:p15="http://schemas.microsoft.com/office/powerpoint/2012/main">
    <mc:Choice Requires="p15">
      <p:transition spd="slow" advClick="0">
        <p15:prstTrans prst="drape"/>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9">
          <a:extLst>
            <a:ext uri="{FF2B5EF4-FFF2-40B4-BE49-F238E27FC236}">
              <a16:creationId xmlns:a16="http://schemas.microsoft.com/office/drawing/2014/main" id="{1E50F725-FA1D-FFFA-062E-582B93D1C47C}"/>
            </a:ext>
          </a:extLst>
        </p:cNvPr>
        <p:cNvGrpSpPr/>
        <p:nvPr/>
      </p:nvGrpSpPr>
      <p:grpSpPr>
        <a:xfrm>
          <a:off x="0" y="0"/>
          <a:ext cx="0" cy="0"/>
          <a:chOff x="0" y="0"/>
          <a:chExt cx="0" cy="0"/>
        </a:xfrm>
      </p:grpSpPr>
      <p:sp>
        <p:nvSpPr>
          <p:cNvPr id="90" name="Google Shape;90;p12">
            <a:extLst>
              <a:ext uri="{FF2B5EF4-FFF2-40B4-BE49-F238E27FC236}">
                <a16:creationId xmlns:a16="http://schemas.microsoft.com/office/drawing/2014/main" id="{0FB4A650-FBC3-BC3E-7017-281F8A95AA55}"/>
              </a:ext>
            </a:extLst>
          </p:cNvPr>
          <p:cNvSpPr txBox="1">
            <a:spLocks noGrp="1"/>
          </p:cNvSpPr>
          <p:nvPr>
            <p:ph type="title"/>
          </p:nvPr>
        </p:nvSpPr>
        <p:spPr>
          <a:xfrm>
            <a:off x="3247040" y="172995"/>
            <a:ext cx="8136320" cy="664797"/>
          </a:xfrm>
          <a:prstGeom prst="rect">
            <a:avLst/>
          </a:prstGeom>
          <a:noFill/>
          <a:ln>
            <a:noFill/>
          </a:ln>
        </p:spPr>
        <p:txBody>
          <a:bodyPr spcFirstLastPara="1" wrap="square" lIns="0" tIns="0" rIns="0" bIns="0" anchor="t" anchorCtr="0">
            <a:spAutoFit/>
          </a:bodyPr>
          <a:lstStyle/>
          <a:p>
            <a:pPr algn="ctr"/>
            <a:r>
              <a:rPr lang="en-US" sz="4320" b="0" dirty="0">
                <a:latin typeface="Times New Roman" panose="02020603050405020304" pitchFamily="18" charset="0"/>
                <a:ea typeface="Corben"/>
                <a:cs typeface="Times New Roman" panose="02020603050405020304" pitchFamily="18" charset="0"/>
                <a:sym typeface="Corben"/>
              </a:rPr>
              <a:t>Methodology</a:t>
            </a:r>
            <a:endParaRPr sz="4320" b="0" dirty="0">
              <a:latin typeface="Times New Roman" panose="02020603050405020304" pitchFamily="18" charset="0"/>
              <a:ea typeface="Corben"/>
              <a:cs typeface="Times New Roman" panose="02020603050405020304" pitchFamily="18" charset="0"/>
              <a:sym typeface="Corben"/>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A793DE68-D08E-6F3F-6A6E-A25D6C4CC2F8}"/>
                  </a:ext>
                </a:extLst>
              </p:cNvPr>
              <p:cNvSpPr txBox="1"/>
              <p:nvPr/>
            </p:nvSpPr>
            <p:spPr>
              <a:xfrm>
                <a:off x="753762" y="1316919"/>
                <a:ext cx="12603892" cy="5632311"/>
              </a:xfrm>
              <a:prstGeom prst="rect">
                <a:avLst/>
              </a:prstGeom>
              <a:noFill/>
            </p:spPr>
            <p:txBody>
              <a:bodyPr wrap="square" rtlCol="0">
                <a:spAutoFit/>
              </a:bodyPr>
              <a:lstStyle/>
              <a:p>
                <a:pPr>
                  <a:buClr>
                    <a:srgbClr val="C00000"/>
                  </a:buClr>
                </a:pPr>
                <a:r>
                  <a:rPr lang="en-IN" sz="2400" dirty="0">
                    <a:solidFill>
                      <a:srgbClr val="C00000"/>
                    </a:solidFill>
                    <a:latin typeface="Times New Roman" panose="02020603050405020304" pitchFamily="18" charset="0"/>
                    <a:cs typeface="Times New Roman" panose="02020603050405020304" pitchFamily="18" charset="0"/>
                  </a:rPr>
                  <a:t>Multiple Linear Regression</a:t>
                </a:r>
                <a:r>
                  <a:rPr lang="en-US" sz="2400" dirty="0">
                    <a:solidFill>
                      <a:srgbClr val="C00000"/>
                    </a:solidFill>
                    <a:latin typeface="Times New Roman" panose="02020603050405020304" pitchFamily="18" charset="0"/>
                    <a:cs typeface="Times New Roman" panose="02020603050405020304" pitchFamily="18" charset="0"/>
                  </a:rPr>
                  <a:t>:</a:t>
                </a:r>
              </a:p>
              <a:p>
                <a:pPr>
                  <a:buNone/>
                </a:pPr>
                <a:endParaRPr lang="en-US" sz="2400" b="1" dirty="0">
                  <a:solidFill>
                    <a:srgbClr val="C00000"/>
                  </a:solidFill>
                  <a:latin typeface="Times New Roman" panose="02020603050405020304" pitchFamily="18" charset="0"/>
                  <a:cs typeface="Times New Roman" panose="02020603050405020304" pitchFamily="18" charset="0"/>
                </a:endParaRPr>
              </a:p>
              <a:p>
                <a:pPr marL="630238" lvl="8" indent="-342900">
                  <a:buClr>
                    <a:srgbClr val="C00000"/>
                  </a:buClr>
                  <a:buFont typeface="Wingdings" panose="05000000000000000000" pitchFamily="2" charset="2"/>
                  <a:buChar char="Ø"/>
                </a:pPr>
                <a:r>
                  <a:rPr lang="en-US" sz="2400" b="1" dirty="0">
                    <a:solidFill>
                      <a:srgbClr val="C00000"/>
                    </a:solidFill>
                    <a:latin typeface="Times New Roman" panose="02020603050405020304" pitchFamily="18" charset="0"/>
                    <a:cs typeface="Times New Roman" panose="02020603050405020304" pitchFamily="18" charset="0"/>
                  </a:rPr>
                  <a:t>Multiple Linear Regression (MLR)</a:t>
                </a:r>
                <a:r>
                  <a:rPr lang="en-US" sz="2400" dirty="0">
                    <a:solidFill>
                      <a:srgbClr val="C00000"/>
                    </a:solidFill>
                    <a:latin typeface="Times New Roman" panose="02020603050405020304" pitchFamily="18" charset="0"/>
                    <a:cs typeface="Times New Roman" panose="02020603050405020304" pitchFamily="18" charset="0"/>
                  </a:rPr>
                  <a:t> is a statistical technique used to model the relationship between a </a:t>
                </a:r>
                <a:r>
                  <a:rPr lang="en-US" sz="2400" b="1" dirty="0">
                    <a:solidFill>
                      <a:srgbClr val="C00000"/>
                    </a:solidFill>
                    <a:latin typeface="Times New Roman" panose="02020603050405020304" pitchFamily="18" charset="0"/>
                    <a:cs typeface="Times New Roman" panose="02020603050405020304" pitchFamily="18" charset="0"/>
                  </a:rPr>
                  <a:t>dependent variable (AQI)</a:t>
                </a:r>
                <a:r>
                  <a:rPr lang="en-US" sz="2400" dirty="0">
                    <a:solidFill>
                      <a:srgbClr val="C00000"/>
                    </a:solidFill>
                    <a:latin typeface="Times New Roman" panose="02020603050405020304" pitchFamily="18" charset="0"/>
                    <a:cs typeface="Times New Roman" panose="02020603050405020304" pitchFamily="18" charset="0"/>
                  </a:rPr>
                  <a:t> and multiple </a:t>
                </a:r>
                <a:r>
                  <a:rPr lang="en-US" sz="2400" b="1" dirty="0">
                    <a:solidFill>
                      <a:srgbClr val="C00000"/>
                    </a:solidFill>
                    <a:latin typeface="Times New Roman" panose="02020603050405020304" pitchFamily="18" charset="0"/>
                    <a:cs typeface="Times New Roman" panose="02020603050405020304" pitchFamily="18" charset="0"/>
                  </a:rPr>
                  <a:t>independent variables</a:t>
                </a:r>
                <a:r>
                  <a:rPr lang="en-US" sz="2400" dirty="0">
                    <a:solidFill>
                      <a:srgbClr val="C00000"/>
                    </a:solidFill>
                    <a:latin typeface="Times New Roman" panose="02020603050405020304" pitchFamily="18" charset="0"/>
                    <a:cs typeface="Times New Roman" panose="02020603050405020304" pitchFamily="18" charset="0"/>
                  </a:rPr>
                  <a:t> (e.g., pollutant concentrations, meteorological data, and location-based metrics).</a:t>
                </a:r>
              </a:p>
              <a:p>
                <a:pPr marL="287338" lvl="8">
                  <a:buClr>
                    <a:srgbClr val="C00000"/>
                  </a:buClr>
                </a:pPr>
                <a:endParaRPr lang="en-US" sz="2400" dirty="0">
                  <a:solidFill>
                    <a:srgbClr val="C00000"/>
                  </a:solidFill>
                  <a:latin typeface="Times New Roman" panose="02020603050405020304" pitchFamily="18" charset="0"/>
                  <a:cs typeface="Times New Roman" panose="02020603050405020304" pitchFamily="18" charset="0"/>
                </a:endParaRPr>
              </a:p>
              <a:p>
                <a:pPr marL="630238" lvl="8" indent="-342900">
                  <a:buClr>
                    <a:srgbClr val="C00000"/>
                  </a:buClr>
                  <a:buFont typeface="Wingdings" panose="05000000000000000000" pitchFamily="2" charset="2"/>
                  <a:buChar char="Ø"/>
                </a:pPr>
                <a:r>
                  <a:rPr lang="en-US" sz="2400" dirty="0">
                    <a:solidFill>
                      <a:srgbClr val="C00000"/>
                    </a:solidFill>
                    <a:latin typeface="Times New Roman" panose="02020603050405020304" pitchFamily="18" charset="0"/>
                    <a:cs typeface="Times New Roman" panose="02020603050405020304" pitchFamily="18" charset="0"/>
                  </a:rPr>
                  <a:t>It can be expressed as a mathematical expression:</a:t>
                </a:r>
              </a:p>
              <a:p>
                <a:pPr marL="630238" lvl="8" indent="-342900">
                  <a:buClr>
                    <a:srgbClr val="C00000"/>
                  </a:buClr>
                  <a:buFont typeface="Wingdings" panose="05000000000000000000" pitchFamily="2" charset="2"/>
                  <a:buChar char="Ø"/>
                </a:pPr>
                <a:endParaRPr lang="en-US" sz="2400" dirty="0">
                  <a:solidFill>
                    <a:srgbClr val="C00000"/>
                  </a:solidFill>
                  <a:latin typeface="Times New Roman" panose="02020603050405020304" pitchFamily="18" charset="0"/>
                  <a:cs typeface="Times New Roman" panose="02020603050405020304" pitchFamily="18" charset="0"/>
                </a:endParaRPr>
              </a:p>
              <a:p>
                <a:pPr marL="287338" lvl="8">
                  <a:buClr>
                    <a:srgbClr val="C00000"/>
                  </a:buClr>
                </a:pPr>
                <a14:m>
                  <m:oMathPara xmlns:m="http://schemas.openxmlformats.org/officeDocument/2006/math">
                    <m:oMathParaPr>
                      <m:jc m:val="centerGroup"/>
                    </m:oMathParaPr>
                    <m:oMath xmlns:m="http://schemas.openxmlformats.org/officeDocument/2006/math">
                      <m:r>
                        <m:rPr>
                          <m:sty m:val="p"/>
                        </m:rPr>
                        <a:rPr lang="el-GR" sz="24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Υ</m:t>
                      </m:r>
                      <m:r>
                        <a:rPr lang="en-US" sz="24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sz="24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𝛽</m:t>
                          </m:r>
                        </m:e>
                        <m:sub>
                          <m:r>
                            <a:rPr lang="en-US" sz="24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0</m:t>
                          </m:r>
                        </m:sub>
                      </m:sSub>
                      <m:r>
                        <a:rPr lang="en-US" sz="24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sz="24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𝛽</m:t>
                          </m:r>
                        </m:e>
                        <m:sub>
                          <m:r>
                            <a:rPr lang="en-US" sz="24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1</m:t>
                          </m:r>
                        </m:sub>
                      </m:sSub>
                      <m:sSub>
                        <m:sSubPr>
                          <m:ctrlPr>
                            <a:rPr lang="en-US" sz="24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l-GR" sz="24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Χ</m:t>
                          </m:r>
                        </m:e>
                        <m:sub>
                          <m:r>
                            <a:rPr lang="en-US" sz="24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1</m:t>
                          </m:r>
                        </m:sub>
                      </m:sSub>
                      <m:r>
                        <a:rPr lang="en-US" sz="24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4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𝛽</m:t>
                          </m:r>
                        </m:e>
                        <m:sub>
                          <m:r>
                            <a:rPr lang="en-US" sz="24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2</m:t>
                          </m:r>
                        </m:sub>
                      </m:sSub>
                      <m:sSub>
                        <m:sSubPr>
                          <m:ctrlPr>
                            <a:rPr lang="en-US" sz="24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l-GR" sz="24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Χ</m:t>
                          </m:r>
                        </m:e>
                        <m:sub>
                          <m:r>
                            <a:rPr lang="en-US" sz="24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2</m:t>
                          </m:r>
                        </m:sub>
                      </m:sSub>
                      <m:r>
                        <a:rPr lang="en-US" sz="24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4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𝛽</m:t>
                          </m:r>
                        </m:e>
                        <m:sub>
                          <m:r>
                            <a:rPr lang="en-US" sz="24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3</m:t>
                          </m:r>
                        </m:sub>
                      </m:sSub>
                      <m:sSub>
                        <m:sSubPr>
                          <m:ctrlPr>
                            <a:rPr lang="en-US" sz="24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l-GR" sz="24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Χ</m:t>
                          </m:r>
                        </m:e>
                        <m:sub>
                          <m:r>
                            <a:rPr lang="en-US" sz="24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3</m:t>
                          </m:r>
                        </m:sub>
                      </m:sSub>
                      <m:r>
                        <a:rPr lang="en-US" sz="24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sz="24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𝛽</m:t>
                          </m:r>
                        </m:e>
                        <m:sub>
                          <m:r>
                            <a:rPr lang="en-US" sz="24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𝑛</m:t>
                          </m:r>
                        </m:sub>
                      </m:sSub>
                      <m:sSub>
                        <m:sSubPr>
                          <m:ctrlPr>
                            <a:rPr lang="en-US" sz="24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l-GR" sz="24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Χ</m:t>
                          </m:r>
                        </m:e>
                        <m:sub>
                          <m:r>
                            <a:rPr lang="en-US" sz="24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𝑛</m:t>
                          </m:r>
                        </m:sub>
                      </m:sSub>
                    </m:oMath>
                  </m:oMathPara>
                </a14:m>
                <a:endParaRPr lang="en-US" sz="2400" dirty="0">
                  <a:solidFill>
                    <a:srgbClr val="C00000"/>
                  </a:solidFill>
                  <a:latin typeface="Times New Roman" panose="02020603050405020304" pitchFamily="18" charset="0"/>
                  <a:cs typeface="Times New Roman" panose="02020603050405020304" pitchFamily="18" charset="0"/>
                </a:endParaRPr>
              </a:p>
              <a:p>
                <a:pPr marL="287338" lvl="8">
                  <a:buClr>
                    <a:srgbClr val="C00000"/>
                  </a:buClr>
                </a:pPr>
                <a:r>
                  <a:rPr lang="en-US" sz="2400" dirty="0">
                    <a:solidFill>
                      <a:srgbClr val="C00000"/>
                    </a:solidFill>
                    <a:latin typeface="Times New Roman" panose="02020603050405020304" pitchFamily="18" charset="0"/>
                    <a:cs typeface="Times New Roman" panose="02020603050405020304" pitchFamily="18" charset="0"/>
                  </a:rPr>
                  <a:t>    where,</a:t>
                </a:r>
              </a:p>
              <a:p>
                <a:pPr marL="1162050" lvl="8" indent="-874713">
                  <a:buClr>
                    <a:srgbClr val="C00000"/>
                  </a:buClr>
                </a:pPr>
                <a14:m>
                  <m:oMathPara xmlns:m="http://schemas.openxmlformats.org/officeDocument/2006/math">
                    <m:oMathParaPr>
                      <m:jc m:val="left"/>
                    </m:oMathParaPr>
                    <m:oMath xmlns:m="http://schemas.openxmlformats.org/officeDocument/2006/math">
                      <m:r>
                        <m:rPr>
                          <m:sty m:val="p"/>
                        </m:rPr>
                        <a:rPr lang="el-GR" sz="24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Υ</m:t>
                      </m:r>
                      <m:r>
                        <a:rPr lang="en-US" sz="24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r>
                        <a:rPr lang="en-US" sz="24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𝑇𝑎𝑟𝑔𝑒𝑡</m:t>
                      </m:r>
                      <m:r>
                        <a:rPr lang="en-US" sz="24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 </m:t>
                      </m:r>
                      <m:r>
                        <a:rPr lang="en-US" sz="24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𝑉𝑎𝑟𝑖𝑎𝑏𝑙𝑒𝑠</m:t>
                      </m:r>
                      <m:r>
                        <a:rPr lang="en-US" sz="24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 </m:t>
                      </m:r>
                      <m:d>
                        <m:dPr>
                          <m:ctrlPr>
                            <a:rPr lang="en-US" sz="24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sz="24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𝑖𝑛</m:t>
                          </m:r>
                          <m:r>
                            <a:rPr lang="en-US" sz="24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 </m:t>
                          </m:r>
                          <m:r>
                            <a:rPr lang="en-US" sz="24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𝑡h𝑖𝑠</m:t>
                          </m:r>
                          <m:r>
                            <a:rPr lang="en-US" sz="24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 </m:t>
                          </m:r>
                          <m:r>
                            <a:rPr lang="en-US" sz="24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𝑐𝑎𝑠𝑒</m:t>
                          </m:r>
                          <m:r>
                            <a:rPr lang="en-US" sz="24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 </m:t>
                          </m:r>
                          <m:r>
                            <a:rPr lang="en-US" sz="24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𝐴𝑖𝑟</m:t>
                          </m:r>
                          <m:r>
                            <a:rPr lang="en-US" sz="24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 </m:t>
                          </m:r>
                          <m:r>
                            <a:rPr lang="en-US" sz="24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𝑄𝑢𝑎𝑙𝑖𝑡𝑦</m:t>
                          </m:r>
                          <m:r>
                            <a:rPr lang="en-US" sz="24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 </m:t>
                          </m:r>
                          <m:r>
                            <a:rPr lang="en-US" sz="24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𝐼𝑛𝑑𝑒𝑥</m:t>
                          </m:r>
                        </m:e>
                      </m:d>
                      <m:r>
                        <a:rPr lang="en-US" sz="24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sz="2400" b="0" dirty="0">
                  <a:solidFill>
                    <a:srgbClr val="C00000"/>
                  </a:solidFill>
                  <a:latin typeface="Times New Roman" panose="02020603050405020304" pitchFamily="18" charset="0"/>
                  <a:ea typeface="Cambria Math" panose="02040503050406030204" pitchFamily="18" charset="0"/>
                  <a:cs typeface="Times New Roman" panose="02020603050405020304" pitchFamily="18" charset="0"/>
                </a:endParaRPr>
              </a:p>
              <a:p>
                <a:pPr marL="1162050" lvl="8" indent="-874713">
                  <a:buClr>
                    <a:srgbClr val="C00000"/>
                  </a:buClr>
                </a:pPr>
                <a14:m>
                  <m:oMathPara xmlns:m="http://schemas.openxmlformats.org/officeDocument/2006/math">
                    <m:oMathParaPr>
                      <m:jc m:val="left"/>
                    </m:oMathParaPr>
                    <m:oMath xmlns:m="http://schemas.openxmlformats.org/officeDocument/2006/math">
                      <m:sSub>
                        <m:sSubPr>
                          <m:ctrlPr>
                            <a:rPr lang="en-US" sz="24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l-GR" sz="24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Χ</m:t>
                          </m:r>
                        </m:e>
                        <m:sub>
                          <m:r>
                            <a:rPr lang="en-US" sz="24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1</m:t>
                          </m:r>
                        </m:sub>
                      </m:sSub>
                      <m:r>
                        <a:rPr lang="en-US" sz="24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sz="24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l-GR" sz="24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Χ</m:t>
                          </m:r>
                        </m:e>
                        <m:sub>
                          <m:r>
                            <a:rPr lang="en-US" sz="24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2</m:t>
                          </m:r>
                        </m:sub>
                      </m:sSub>
                      <m:r>
                        <a:rPr lang="en-US" sz="24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4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l-GR" sz="24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Χ</m:t>
                          </m:r>
                        </m:e>
                        <m:sub>
                          <m:r>
                            <a:rPr lang="en-US" sz="24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3</m:t>
                          </m:r>
                        </m:sub>
                      </m:sSub>
                      <m:r>
                        <a:rPr lang="en-US" sz="24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4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l-GR" sz="24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Χ</m:t>
                          </m:r>
                        </m:e>
                        <m:sub>
                          <m:r>
                            <a:rPr lang="en-US" sz="24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sz="24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r>
                        <a:rPr lang="en-US" sz="24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𝐼𝑛𝑑𝑒𝑝𝑒𝑛𝑑𝑒𝑛𝑡</m:t>
                      </m:r>
                      <m:r>
                        <a:rPr lang="en-US" sz="24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 </m:t>
                      </m:r>
                      <m:r>
                        <a:rPr lang="en-US" sz="24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𝑉𝑎𝑟𝑖𝑎𝑏𝑙𝑒𝑠</m:t>
                      </m:r>
                      <m:r>
                        <a:rPr lang="en-US" sz="24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IN" sz="2400" dirty="0">
                  <a:latin typeface="Times New Roman" panose="02020603050405020304" pitchFamily="18" charset="0"/>
                  <a:cs typeface="Times New Roman" panose="02020603050405020304" pitchFamily="18" charset="0"/>
                </a:endParaRPr>
              </a:p>
              <a:p>
                <a:pPr marL="1162050" lvl="8" indent="-874713">
                  <a:buClr>
                    <a:srgbClr val="C00000"/>
                  </a:buClr>
                </a:pPr>
                <a14:m>
                  <m:oMathPara xmlns:m="http://schemas.openxmlformats.org/officeDocument/2006/math">
                    <m:oMathParaPr>
                      <m:jc m:val="left"/>
                    </m:oMathParaPr>
                    <m:oMath xmlns:m="http://schemas.openxmlformats.org/officeDocument/2006/math">
                      <m:sSub>
                        <m:sSubPr>
                          <m:ctrlPr>
                            <a:rPr lang="en-US" sz="24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𝛽</m:t>
                          </m:r>
                        </m:e>
                        <m:sub>
                          <m:r>
                            <a:rPr lang="en-US" sz="24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0</m:t>
                          </m:r>
                        </m:sub>
                      </m:sSub>
                      <m:r>
                        <a:rPr lang="en-US" sz="24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r>
                        <a:rPr lang="en-US" sz="24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𝐼𝑛𝑡𝑒𝑟𝑐𝑒𝑝𝑡</m:t>
                      </m:r>
                      <m:r>
                        <a:rPr lang="en-US" sz="24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sz="2400" b="0" dirty="0">
                  <a:solidFill>
                    <a:srgbClr val="C00000"/>
                  </a:solidFill>
                  <a:latin typeface="Times New Roman" panose="02020603050405020304" pitchFamily="18" charset="0"/>
                  <a:ea typeface="Cambria Math" panose="02040503050406030204" pitchFamily="18" charset="0"/>
                  <a:cs typeface="Times New Roman" panose="02020603050405020304" pitchFamily="18" charset="0"/>
                </a:endParaRPr>
              </a:p>
              <a:p>
                <a:pPr marL="1162050" lvl="8" indent="-874713">
                  <a:buClr>
                    <a:srgbClr val="C00000"/>
                  </a:buClr>
                </a:pPr>
                <a14:m>
                  <m:oMathPara xmlns:m="http://schemas.openxmlformats.org/officeDocument/2006/math">
                    <m:oMathParaPr>
                      <m:jc m:val="left"/>
                    </m:oMathParaPr>
                    <m:oMath xmlns:m="http://schemas.openxmlformats.org/officeDocument/2006/math">
                      <m:sSub>
                        <m:sSubPr>
                          <m:ctrlPr>
                            <a:rPr lang="en-US" sz="24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𝛽</m:t>
                          </m:r>
                        </m:e>
                        <m:sub>
                          <m:r>
                            <a:rPr lang="en-US" sz="24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1</m:t>
                          </m:r>
                        </m:sub>
                      </m:sSub>
                      <m:r>
                        <a:rPr lang="en-US" sz="24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4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𝛽</m:t>
                          </m:r>
                        </m:e>
                        <m:sub>
                          <m:r>
                            <a:rPr lang="en-US" sz="24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2</m:t>
                          </m:r>
                        </m:sub>
                      </m:sSub>
                      <m:r>
                        <a:rPr lang="en-US" sz="24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4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𝛽</m:t>
                          </m:r>
                        </m:e>
                        <m:sub>
                          <m:r>
                            <a:rPr lang="en-US" sz="24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3</m:t>
                          </m:r>
                        </m:sub>
                      </m:sSub>
                      <m:r>
                        <a:rPr lang="en-US" sz="24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4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𝛽</m:t>
                          </m:r>
                        </m:e>
                        <m:sub>
                          <m:r>
                            <a:rPr lang="en-US" sz="24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𝑛</m:t>
                          </m:r>
                        </m:sub>
                      </m:sSub>
                      <m:r>
                        <a:rPr lang="en-US" sz="24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r>
                        <m:rPr>
                          <m:nor/>
                        </m:rPr>
                        <a:rPr lang="en-US" sz="24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Coefficient</m:t>
                      </m:r>
                      <m:r>
                        <m:rPr>
                          <m:nor/>
                        </m:rPr>
                        <a:rPr lang="en-US" sz="24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 </m:t>
                      </m:r>
                      <m:r>
                        <m:rPr>
                          <m:nor/>
                        </m:rPr>
                        <a:rPr lang="en-US" sz="24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of</m:t>
                      </m:r>
                      <m:r>
                        <m:rPr>
                          <m:nor/>
                        </m:rPr>
                        <a:rPr lang="en-US" sz="24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 </m:t>
                      </m:r>
                      <m:r>
                        <m:rPr>
                          <m:nor/>
                        </m:rPr>
                        <a:rPr lang="en-US" sz="24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Each</m:t>
                      </m:r>
                      <m:r>
                        <m:rPr>
                          <m:nor/>
                        </m:rPr>
                        <a:rPr lang="en-US" sz="24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 </m:t>
                      </m:r>
                      <m:r>
                        <m:rPr>
                          <m:nor/>
                        </m:rPr>
                        <a:rPr lang="en-US" sz="24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Predictor</m:t>
                      </m:r>
                    </m:oMath>
                  </m:oMathPara>
                </a14:m>
                <a:endParaRPr lang="en-IN" sz="2400" i="1"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endParaRPr>
              </a:p>
              <a:p>
                <a:pPr marL="287338" lvl="8">
                  <a:buClr>
                    <a:srgbClr val="C00000"/>
                  </a:buClr>
                </a:pPr>
                <a:endParaRPr lang="en-US" sz="2400" dirty="0">
                  <a:solidFill>
                    <a:srgbClr val="C00000"/>
                  </a:solidFill>
                  <a:latin typeface="Times New Roman" panose="02020603050405020304" pitchFamily="18" charset="0"/>
                  <a:cs typeface="Times New Roman" panose="02020603050405020304" pitchFamily="18" charset="0"/>
                </a:endParaRPr>
              </a:p>
            </p:txBody>
          </p:sp>
        </mc:Choice>
        <mc:Fallback>
          <p:sp>
            <p:nvSpPr>
              <p:cNvPr id="2" name="TextBox 1">
                <a:extLst>
                  <a:ext uri="{FF2B5EF4-FFF2-40B4-BE49-F238E27FC236}">
                    <a16:creationId xmlns:a16="http://schemas.microsoft.com/office/drawing/2014/main" id="{A793DE68-D08E-6F3F-6A6E-A25D6C4CC2F8}"/>
                  </a:ext>
                </a:extLst>
              </p:cNvPr>
              <p:cNvSpPr txBox="1">
                <a:spLocks noRot="1" noChangeAspect="1" noMove="1" noResize="1" noEditPoints="1" noAdjustHandles="1" noChangeArrowheads="1" noChangeShapeType="1" noTextEdit="1"/>
              </p:cNvSpPr>
              <p:nvPr/>
            </p:nvSpPr>
            <p:spPr>
              <a:xfrm>
                <a:off x="753762" y="1316919"/>
                <a:ext cx="12603892" cy="5632311"/>
              </a:xfrm>
              <a:prstGeom prst="rect">
                <a:avLst/>
              </a:prstGeom>
              <a:blipFill>
                <a:blip r:embed="rId3"/>
                <a:stretch>
                  <a:fillRect l="-774" t="-866"/>
                </a:stretch>
              </a:blipFill>
            </p:spPr>
            <p:txBody>
              <a:bodyPr/>
              <a:lstStyle/>
              <a:p>
                <a:r>
                  <a:rPr lang="en-IN">
                    <a:noFill/>
                  </a:rPr>
                  <a:t> </a:t>
                </a:r>
              </a:p>
            </p:txBody>
          </p:sp>
        </mc:Fallback>
      </mc:AlternateContent>
    </p:spTree>
    <p:extLst>
      <p:ext uri="{BB962C8B-B14F-4D97-AF65-F5344CB8AC3E}">
        <p14:creationId xmlns:p14="http://schemas.microsoft.com/office/powerpoint/2010/main" val="44528523"/>
      </p:ext>
    </p:extLst>
  </p:cSld>
  <p:clrMapOvr>
    <a:masterClrMapping/>
  </p:clrMapOvr>
  <mc:AlternateContent xmlns:mc="http://schemas.openxmlformats.org/markup-compatibility/2006" xmlns:p15="http://schemas.microsoft.com/office/powerpoint/2012/main">
    <mc:Choice Requires="p15">
      <p:transition spd="slow" advClick="0">
        <p15:prstTrans prst="drape"/>
      </p:transition>
    </mc:Choice>
    <mc:Fallback xmlns="">
      <p:transition spd="slow" advClick="0">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Theme">
      <a:dk1>
        <a:srgbClr val="000000"/>
      </a:dk1>
      <a:lt1>
        <a:srgbClr val="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665</TotalTime>
  <Words>907</Words>
  <Application>Microsoft Office PowerPoint</Application>
  <PresentationFormat>Custom</PresentationFormat>
  <Paragraphs>120</Paragraphs>
  <Slides>14</Slides>
  <Notes>14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14</vt:i4>
      </vt:variant>
    </vt:vector>
  </HeadingPairs>
  <TitlesOfParts>
    <vt:vector size="22" baseType="lpstr">
      <vt:lpstr>Arial</vt:lpstr>
      <vt:lpstr>Calibri</vt:lpstr>
      <vt:lpstr>Cambria Math</vt:lpstr>
      <vt:lpstr>Red Hat Text</vt:lpstr>
      <vt:lpstr>Times New Roman</vt:lpstr>
      <vt:lpstr>Wingdings</vt:lpstr>
      <vt:lpstr>Office Theme</vt:lpstr>
      <vt:lpstr>1_Office Theme</vt:lpstr>
      <vt:lpstr>   </vt:lpstr>
      <vt:lpstr>Introduction</vt:lpstr>
      <vt:lpstr>Introduction</vt:lpstr>
      <vt:lpstr>Problem Statement</vt:lpstr>
      <vt:lpstr>Proposed Methodology</vt:lpstr>
      <vt:lpstr>Data Processing</vt:lpstr>
      <vt:lpstr>Data Processing</vt:lpstr>
      <vt:lpstr>Data Processing</vt:lpstr>
      <vt:lpstr>Methodology</vt:lpstr>
      <vt:lpstr>Methodology</vt:lpstr>
      <vt:lpstr>Result</vt:lpstr>
      <vt:lpstr>Result</vt:lpstr>
      <vt:lpstr>Result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Harsh</dc:creator>
  <cp:lastModifiedBy>Raj More</cp:lastModifiedBy>
  <cp:revision>161</cp:revision>
  <dcterms:modified xsi:type="dcterms:W3CDTF">2025-04-08T14:15:17Z</dcterms:modified>
</cp:coreProperties>
</file>